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50"/>
  </p:normalViewPr>
  <p:slideViewPr>
    <p:cSldViewPr snapToGrid="0">
      <p:cViewPr varScale="1">
        <p:scale>
          <a:sx n="120" d="100"/>
          <a:sy n="120" d="100"/>
        </p:scale>
        <p:origin x="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CFE802-909E-4EA6-BBDC-D6F35A8A582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B19C520-FB79-4A6C-A63C-8F2FEF7CA1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Facial recognition systems face biases due to imbalanced datasets, affecting accuracy for underrepresented groups.</a:t>
          </a:r>
        </a:p>
      </dgm:t>
    </dgm:pt>
    <dgm:pt modelId="{6C9983F4-7FCB-4B11-82B6-868D692629AA}" type="parTrans" cxnId="{4A655545-BB89-4862-B65E-7B33A8905FE5}">
      <dgm:prSet/>
      <dgm:spPr/>
      <dgm:t>
        <a:bodyPr/>
        <a:lstStyle/>
        <a:p>
          <a:endParaRPr lang="en-US"/>
        </a:p>
      </dgm:t>
    </dgm:pt>
    <dgm:pt modelId="{3CA77BD6-2586-4010-AB26-2A476606E48A}" type="sibTrans" cxnId="{4A655545-BB89-4862-B65E-7B33A8905FE5}">
      <dgm:prSet/>
      <dgm:spPr/>
      <dgm:t>
        <a:bodyPr/>
        <a:lstStyle/>
        <a:p>
          <a:endParaRPr lang="en-US"/>
        </a:p>
      </dgm:t>
    </dgm:pt>
    <dgm:pt modelId="{A1CD92F4-A434-443A-9058-739B208107B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These biases lead to unfair outcomes and ethical concerns in real-world applications.</a:t>
          </a:r>
        </a:p>
      </dgm:t>
    </dgm:pt>
    <dgm:pt modelId="{888C0426-104E-4AAE-97D5-67576ADCBD28}" type="parTrans" cxnId="{218D9DB5-2B1C-47B3-82B0-920D5A16C93B}">
      <dgm:prSet/>
      <dgm:spPr/>
      <dgm:t>
        <a:bodyPr/>
        <a:lstStyle/>
        <a:p>
          <a:endParaRPr lang="en-US"/>
        </a:p>
      </dgm:t>
    </dgm:pt>
    <dgm:pt modelId="{0809F209-D228-47CC-A1A9-12C86654A147}" type="sibTrans" cxnId="{218D9DB5-2B1C-47B3-82B0-920D5A16C93B}">
      <dgm:prSet/>
      <dgm:spPr/>
      <dgm:t>
        <a:bodyPr/>
        <a:lstStyle/>
        <a:p>
          <a:endParaRPr lang="en-US"/>
        </a:p>
      </dgm:t>
    </dgm:pt>
    <dgm:pt modelId="{1DD4C3AD-BA0E-4CAE-A726-0294A9AB583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The project aims to build a fairness-aware system to ensure accurate predictions across demographics.</a:t>
          </a:r>
        </a:p>
      </dgm:t>
    </dgm:pt>
    <dgm:pt modelId="{0CAB80F8-AC24-4232-8B7F-F84130FF8F7D}" type="parTrans" cxnId="{F6884926-910A-4FC5-8576-32BCE9F4AFC4}">
      <dgm:prSet/>
      <dgm:spPr/>
      <dgm:t>
        <a:bodyPr/>
        <a:lstStyle/>
        <a:p>
          <a:endParaRPr lang="en-US"/>
        </a:p>
      </dgm:t>
    </dgm:pt>
    <dgm:pt modelId="{A978AC1D-7DEE-4C90-A25A-B1F13FF41D04}" type="sibTrans" cxnId="{F6884926-910A-4FC5-8576-32BCE9F4AFC4}">
      <dgm:prSet/>
      <dgm:spPr/>
      <dgm:t>
        <a:bodyPr/>
        <a:lstStyle/>
        <a:p>
          <a:endParaRPr lang="en-US"/>
        </a:p>
      </dgm:t>
    </dgm:pt>
    <dgm:pt modelId="{3B7E7FA1-5B26-4EB2-B7AD-00015190FC5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The focus is on multi-task learning for age, race, and gender.</a:t>
          </a:r>
          <a:endParaRPr lang="en-US" sz="1300" dirty="0"/>
        </a:p>
      </dgm:t>
    </dgm:pt>
    <dgm:pt modelId="{B14AA182-EBE3-436C-BD30-F2A33C6C7D65}" type="parTrans" cxnId="{E4B9A623-D44B-41BB-8AAF-FC42B6DB15F5}">
      <dgm:prSet/>
      <dgm:spPr/>
      <dgm:t>
        <a:bodyPr/>
        <a:lstStyle/>
        <a:p>
          <a:endParaRPr lang="en-US"/>
        </a:p>
      </dgm:t>
    </dgm:pt>
    <dgm:pt modelId="{600CA10C-5F7E-4E22-9E24-0AA797ECD60D}" type="sibTrans" cxnId="{E4B9A623-D44B-41BB-8AAF-FC42B6DB15F5}">
      <dgm:prSet/>
      <dgm:spPr/>
      <dgm:t>
        <a:bodyPr/>
        <a:lstStyle/>
        <a:p>
          <a:endParaRPr lang="en-US"/>
        </a:p>
      </dgm:t>
    </dgm:pt>
    <dgm:pt modelId="{BE78C256-7021-4E85-A261-952F9C9388FB}" type="pres">
      <dgm:prSet presAssocID="{A3CFE802-909E-4EA6-BBDC-D6F35A8A5827}" presName="root" presStyleCnt="0">
        <dgm:presLayoutVars>
          <dgm:dir/>
          <dgm:resizeHandles val="exact"/>
        </dgm:presLayoutVars>
      </dgm:prSet>
      <dgm:spPr/>
    </dgm:pt>
    <dgm:pt modelId="{E7C12A4B-1EE9-4DDF-8441-5659CE2039FD}" type="pres">
      <dgm:prSet presAssocID="{0B19C520-FB79-4A6C-A63C-8F2FEF7CA1DD}" presName="compNode" presStyleCnt="0"/>
      <dgm:spPr/>
    </dgm:pt>
    <dgm:pt modelId="{A62004BE-A6B0-402A-864F-6EC0A4C3D520}" type="pres">
      <dgm:prSet presAssocID="{0B19C520-FB79-4A6C-A63C-8F2FEF7CA1DD}" presName="iconRect" presStyleLbl="node1" presStyleIdx="0" presStyleCnt="4" custScaleX="15058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1D54DC8-AFFE-435B-B448-34F220B3C809}" type="pres">
      <dgm:prSet presAssocID="{0B19C520-FB79-4A6C-A63C-8F2FEF7CA1DD}" presName="spaceRect" presStyleCnt="0"/>
      <dgm:spPr/>
    </dgm:pt>
    <dgm:pt modelId="{9502BA9A-7E37-4E06-B498-31E11DB8A507}" type="pres">
      <dgm:prSet presAssocID="{0B19C520-FB79-4A6C-A63C-8F2FEF7CA1DD}" presName="textRect" presStyleLbl="revTx" presStyleIdx="0" presStyleCnt="4">
        <dgm:presLayoutVars>
          <dgm:chMax val="1"/>
          <dgm:chPref val="1"/>
        </dgm:presLayoutVars>
      </dgm:prSet>
      <dgm:spPr/>
    </dgm:pt>
    <dgm:pt modelId="{4BF444AB-8F56-4EDB-8617-1722CB196E6A}" type="pres">
      <dgm:prSet presAssocID="{3CA77BD6-2586-4010-AB26-2A476606E48A}" presName="sibTrans" presStyleCnt="0"/>
      <dgm:spPr/>
    </dgm:pt>
    <dgm:pt modelId="{A361A3B0-2323-4D9C-9D37-A99DF46C8AA4}" type="pres">
      <dgm:prSet presAssocID="{A1CD92F4-A434-443A-9058-739B208107BC}" presName="compNode" presStyleCnt="0"/>
      <dgm:spPr/>
    </dgm:pt>
    <dgm:pt modelId="{0380AD59-C84C-4749-B5C7-E847C26E44F4}" type="pres">
      <dgm:prSet presAssocID="{A1CD92F4-A434-443A-9058-739B208107B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494FF46D-9AEF-46EF-8108-9BF1E22C8693}" type="pres">
      <dgm:prSet presAssocID="{A1CD92F4-A434-443A-9058-739B208107BC}" presName="spaceRect" presStyleCnt="0"/>
      <dgm:spPr/>
    </dgm:pt>
    <dgm:pt modelId="{04FB5F84-9A96-40A4-8395-B13517369A6A}" type="pres">
      <dgm:prSet presAssocID="{A1CD92F4-A434-443A-9058-739B208107BC}" presName="textRect" presStyleLbl="revTx" presStyleIdx="1" presStyleCnt="4">
        <dgm:presLayoutVars>
          <dgm:chMax val="1"/>
          <dgm:chPref val="1"/>
        </dgm:presLayoutVars>
      </dgm:prSet>
      <dgm:spPr/>
    </dgm:pt>
    <dgm:pt modelId="{AE3720E2-6E73-4501-BD60-83AB1CB2E33F}" type="pres">
      <dgm:prSet presAssocID="{0809F209-D228-47CC-A1A9-12C86654A147}" presName="sibTrans" presStyleCnt="0"/>
      <dgm:spPr/>
    </dgm:pt>
    <dgm:pt modelId="{CCFB67AA-3915-492A-9A98-F2DF0707CA3F}" type="pres">
      <dgm:prSet presAssocID="{1DD4C3AD-BA0E-4CAE-A726-0294A9AB583F}" presName="compNode" presStyleCnt="0"/>
      <dgm:spPr/>
    </dgm:pt>
    <dgm:pt modelId="{B207F3E1-7F19-4832-8987-21FDF2B5FE1C}" type="pres">
      <dgm:prSet presAssocID="{1DD4C3AD-BA0E-4CAE-A726-0294A9AB583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70960BD9-DF58-4967-8D4E-AB5325B10F62}" type="pres">
      <dgm:prSet presAssocID="{1DD4C3AD-BA0E-4CAE-A726-0294A9AB583F}" presName="spaceRect" presStyleCnt="0"/>
      <dgm:spPr/>
    </dgm:pt>
    <dgm:pt modelId="{E60E8C74-95C1-4B2A-AF05-33575758885B}" type="pres">
      <dgm:prSet presAssocID="{1DD4C3AD-BA0E-4CAE-A726-0294A9AB583F}" presName="textRect" presStyleLbl="revTx" presStyleIdx="2" presStyleCnt="4">
        <dgm:presLayoutVars>
          <dgm:chMax val="1"/>
          <dgm:chPref val="1"/>
        </dgm:presLayoutVars>
      </dgm:prSet>
      <dgm:spPr/>
    </dgm:pt>
    <dgm:pt modelId="{F776423D-C60A-4BB9-B431-94F27EEFAB82}" type="pres">
      <dgm:prSet presAssocID="{A978AC1D-7DEE-4C90-A25A-B1F13FF41D04}" presName="sibTrans" presStyleCnt="0"/>
      <dgm:spPr/>
    </dgm:pt>
    <dgm:pt modelId="{007FE92F-1249-40BE-8B70-C5C34E79B462}" type="pres">
      <dgm:prSet presAssocID="{3B7E7FA1-5B26-4EB2-B7AD-00015190FC5C}" presName="compNode" presStyleCnt="0"/>
      <dgm:spPr/>
    </dgm:pt>
    <dgm:pt modelId="{60D20D7C-2BE1-4CB0-BFA1-6A58AEF0EA81}" type="pres">
      <dgm:prSet presAssocID="{3B7E7FA1-5B26-4EB2-B7AD-00015190FC5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49DA8A6-A058-4FE0-9CF4-905ED3E99823}" type="pres">
      <dgm:prSet presAssocID="{3B7E7FA1-5B26-4EB2-B7AD-00015190FC5C}" presName="spaceRect" presStyleCnt="0"/>
      <dgm:spPr/>
    </dgm:pt>
    <dgm:pt modelId="{D8787390-9BB1-4897-A1A8-4288C694CA5E}" type="pres">
      <dgm:prSet presAssocID="{3B7E7FA1-5B26-4EB2-B7AD-00015190FC5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4B9A623-D44B-41BB-8AAF-FC42B6DB15F5}" srcId="{A3CFE802-909E-4EA6-BBDC-D6F35A8A5827}" destId="{3B7E7FA1-5B26-4EB2-B7AD-00015190FC5C}" srcOrd="3" destOrd="0" parTransId="{B14AA182-EBE3-436C-BD30-F2A33C6C7D65}" sibTransId="{600CA10C-5F7E-4E22-9E24-0AA797ECD60D}"/>
    <dgm:cxn modelId="{F6884926-910A-4FC5-8576-32BCE9F4AFC4}" srcId="{A3CFE802-909E-4EA6-BBDC-D6F35A8A5827}" destId="{1DD4C3AD-BA0E-4CAE-A726-0294A9AB583F}" srcOrd="2" destOrd="0" parTransId="{0CAB80F8-AC24-4232-8B7F-F84130FF8F7D}" sibTransId="{A978AC1D-7DEE-4C90-A25A-B1F13FF41D04}"/>
    <dgm:cxn modelId="{87934136-6C4A-4C25-B954-69DABFD66C56}" type="presOf" srcId="{0B19C520-FB79-4A6C-A63C-8F2FEF7CA1DD}" destId="{9502BA9A-7E37-4E06-B498-31E11DB8A507}" srcOrd="0" destOrd="0" presId="urn:microsoft.com/office/officeart/2018/2/layout/IconLabelList"/>
    <dgm:cxn modelId="{4A655545-BB89-4862-B65E-7B33A8905FE5}" srcId="{A3CFE802-909E-4EA6-BBDC-D6F35A8A5827}" destId="{0B19C520-FB79-4A6C-A63C-8F2FEF7CA1DD}" srcOrd="0" destOrd="0" parTransId="{6C9983F4-7FCB-4B11-82B6-868D692629AA}" sibTransId="{3CA77BD6-2586-4010-AB26-2A476606E48A}"/>
    <dgm:cxn modelId="{9480DD84-BF18-45E0-81B1-8793F0A19DEA}" type="presOf" srcId="{1DD4C3AD-BA0E-4CAE-A726-0294A9AB583F}" destId="{E60E8C74-95C1-4B2A-AF05-33575758885B}" srcOrd="0" destOrd="0" presId="urn:microsoft.com/office/officeart/2018/2/layout/IconLabelList"/>
    <dgm:cxn modelId="{92B6DA8A-7B65-4781-84AC-61B3A581BDBB}" type="presOf" srcId="{A3CFE802-909E-4EA6-BBDC-D6F35A8A5827}" destId="{BE78C256-7021-4E85-A261-952F9C9388FB}" srcOrd="0" destOrd="0" presId="urn:microsoft.com/office/officeart/2018/2/layout/IconLabelList"/>
    <dgm:cxn modelId="{218D9DB5-2B1C-47B3-82B0-920D5A16C93B}" srcId="{A3CFE802-909E-4EA6-BBDC-D6F35A8A5827}" destId="{A1CD92F4-A434-443A-9058-739B208107BC}" srcOrd="1" destOrd="0" parTransId="{888C0426-104E-4AAE-97D5-67576ADCBD28}" sibTransId="{0809F209-D228-47CC-A1A9-12C86654A147}"/>
    <dgm:cxn modelId="{3FD751DA-252D-409F-AC62-8CB594C9F300}" type="presOf" srcId="{3B7E7FA1-5B26-4EB2-B7AD-00015190FC5C}" destId="{D8787390-9BB1-4897-A1A8-4288C694CA5E}" srcOrd="0" destOrd="0" presId="urn:microsoft.com/office/officeart/2018/2/layout/IconLabelList"/>
    <dgm:cxn modelId="{2D43D1DF-2EF0-47AB-AE52-C20C71A77BD1}" type="presOf" srcId="{A1CD92F4-A434-443A-9058-739B208107BC}" destId="{04FB5F84-9A96-40A4-8395-B13517369A6A}" srcOrd="0" destOrd="0" presId="urn:microsoft.com/office/officeart/2018/2/layout/IconLabelList"/>
    <dgm:cxn modelId="{9213DE44-62A2-46A5-AD52-7C5FAD54313C}" type="presParOf" srcId="{BE78C256-7021-4E85-A261-952F9C9388FB}" destId="{E7C12A4B-1EE9-4DDF-8441-5659CE2039FD}" srcOrd="0" destOrd="0" presId="urn:microsoft.com/office/officeart/2018/2/layout/IconLabelList"/>
    <dgm:cxn modelId="{3FB76B46-305A-46A6-BE98-6C143356B2F1}" type="presParOf" srcId="{E7C12A4B-1EE9-4DDF-8441-5659CE2039FD}" destId="{A62004BE-A6B0-402A-864F-6EC0A4C3D520}" srcOrd="0" destOrd="0" presId="urn:microsoft.com/office/officeart/2018/2/layout/IconLabelList"/>
    <dgm:cxn modelId="{439CD30D-10F2-4726-A769-81254868BFBD}" type="presParOf" srcId="{E7C12A4B-1EE9-4DDF-8441-5659CE2039FD}" destId="{41D54DC8-AFFE-435B-B448-34F220B3C809}" srcOrd="1" destOrd="0" presId="urn:microsoft.com/office/officeart/2018/2/layout/IconLabelList"/>
    <dgm:cxn modelId="{6739F661-A228-4D9C-BC2F-09093F43BD21}" type="presParOf" srcId="{E7C12A4B-1EE9-4DDF-8441-5659CE2039FD}" destId="{9502BA9A-7E37-4E06-B498-31E11DB8A507}" srcOrd="2" destOrd="0" presId="urn:microsoft.com/office/officeart/2018/2/layout/IconLabelList"/>
    <dgm:cxn modelId="{D5BBFC28-475B-4E2A-92CA-3847FC1B0D78}" type="presParOf" srcId="{BE78C256-7021-4E85-A261-952F9C9388FB}" destId="{4BF444AB-8F56-4EDB-8617-1722CB196E6A}" srcOrd="1" destOrd="0" presId="urn:microsoft.com/office/officeart/2018/2/layout/IconLabelList"/>
    <dgm:cxn modelId="{12DD3E75-F292-4B57-B433-8747E4C85288}" type="presParOf" srcId="{BE78C256-7021-4E85-A261-952F9C9388FB}" destId="{A361A3B0-2323-4D9C-9D37-A99DF46C8AA4}" srcOrd="2" destOrd="0" presId="urn:microsoft.com/office/officeart/2018/2/layout/IconLabelList"/>
    <dgm:cxn modelId="{FB8DE62D-B18E-41EB-BFD0-4103988B61B9}" type="presParOf" srcId="{A361A3B0-2323-4D9C-9D37-A99DF46C8AA4}" destId="{0380AD59-C84C-4749-B5C7-E847C26E44F4}" srcOrd="0" destOrd="0" presId="urn:microsoft.com/office/officeart/2018/2/layout/IconLabelList"/>
    <dgm:cxn modelId="{FBE4A665-22B9-42AE-A4F6-411D4D7A2557}" type="presParOf" srcId="{A361A3B0-2323-4D9C-9D37-A99DF46C8AA4}" destId="{494FF46D-9AEF-46EF-8108-9BF1E22C8693}" srcOrd="1" destOrd="0" presId="urn:microsoft.com/office/officeart/2018/2/layout/IconLabelList"/>
    <dgm:cxn modelId="{79920132-BD98-4363-A98D-98C9D8B475F7}" type="presParOf" srcId="{A361A3B0-2323-4D9C-9D37-A99DF46C8AA4}" destId="{04FB5F84-9A96-40A4-8395-B13517369A6A}" srcOrd="2" destOrd="0" presId="urn:microsoft.com/office/officeart/2018/2/layout/IconLabelList"/>
    <dgm:cxn modelId="{2329F44D-F5C3-4FC1-90BF-ADF737471810}" type="presParOf" srcId="{BE78C256-7021-4E85-A261-952F9C9388FB}" destId="{AE3720E2-6E73-4501-BD60-83AB1CB2E33F}" srcOrd="3" destOrd="0" presId="urn:microsoft.com/office/officeart/2018/2/layout/IconLabelList"/>
    <dgm:cxn modelId="{546ABF8F-A056-494F-AE7F-9160EBB42015}" type="presParOf" srcId="{BE78C256-7021-4E85-A261-952F9C9388FB}" destId="{CCFB67AA-3915-492A-9A98-F2DF0707CA3F}" srcOrd="4" destOrd="0" presId="urn:microsoft.com/office/officeart/2018/2/layout/IconLabelList"/>
    <dgm:cxn modelId="{3DF95107-4C71-4387-B045-89999C69A91D}" type="presParOf" srcId="{CCFB67AA-3915-492A-9A98-F2DF0707CA3F}" destId="{B207F3E1-7F19-4832-8987-21FDF2B5FE1C}" srcOrd="0" destOrd="0" presId="urn:microsoft.com/office/officeart/2018/2/layout/IconLabelList"/>
    <dgm:cxn modelId="{F5DA6B94-A4CD-48C4-8629-8FCB2873381D}" type="presParOf" srcId="{CCFB67AA-3915-492A-9A98-F2DF0707CA3F}" destId="{70960BD9-DF58-4967-8D4E-AB5325B10F62}" srcOrd="1" destOrd="0" presId="urn:microsoft.com/office/officeart/2018/2/layout/IconLabelList"/>
    <dgm:cxn modelId="{B8F2C32D-04C0-4559-984D-7A86CADC2163}" type="presParOf" srcId="{CCFB67AA-3915-492A-9A98-F2DF0707CA3F}" destId="{E60E8C74-95C1-4B2A-AF05-33575758885B}" srcOrd="2" destOrd="0" presId="urn:microsoft.com/office/officeart/2018/2/layout/IconLabelList"/>
    <dgm:cxn modelId="{09504EFA-DDC8-42E6-A242-D83A9A54647F}" type="presParOf" srcId="{BE78C256-7021-4E85-A261-952F9C9388FB}" destId="{F776423D-C60A-4BB9-B431-94F27EEFAB82}" srcOrd="5" destOrd="0" presId="urn:microsoft.com/office/officeart/2018/2/layout/IconLabelList"/>
    <dgm:cxn modelId="{6A144226-262A-4EDB-BD8A-7898EF717EF5}" type="presParOf" srcId="{BE78C256-7021-4E85-A261-952F9C9388FB}" destId="{007FE92F-1249-40BE-8B70-C5C34E79B462}" srcOrd="6" destOrd="0" presId="urn:microsoft.com/office/officeart/2018/2/layout/IconLabelList"/>
    <dgm:cxn modelId="{617325E1-9E27-4993-BE72-79644511DC8A}" type="presParOf" srcId="{007FE92F-1249-40BE-8B70-C5C34E79B462}" destId="{60D20D7C-2BE1-4CB0-BFA1-6A58AEF0EA81}" srcOrd="0" destOrd="0" presId="urn:microsoft.com/office/officeart/2018/2/layout/IconLabelList"/>
    <dgm:cxn modelId="{322F7E03-357C-40C7-9320-364FBA274779}" type="presParOf" srcId="{007FE92F-1249-40BE-8B70-C5C34E79B462}" destId="{B49DA8A6-A058-4FE0-9CF4-905ED3E99823}" srcOrd="1" destOrd="0" presId="urn:microsoft.com/office/officeart/2018/2/layout/IconLabelList"/>
    <dgm:cxn modelId="{3F5AD2BC-5882-4C79-9077-B124C0BFE616}" type="presParOf" srcId="{007FE92F-1249-40BE-8B70-C5C34E79B462}" destId="{D8787390-9BB1-4897-A1A8-4288C694CA5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869272-B710-426A-8F71-84BDAF28882B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764BC55-007C-4F1E-A241-A7AA34E695F4}">
      <dgm:prSet/>
      <dgm:spPr/>
      <dgm:t>
        <a:bodyPr/>
        <a:lstStyle/>
        <a:p>
          <a:r>
            <a:rPr lang="en-US" dirty="0"/>
            <a:t>Resizing images to 224x224 pixels</a:t>
          </a:r>
        </a:p>
      </dgm:t>
    </dgm:pt>
    <dgm:pt modelId="{000990EC-F9F4-4E4A-B23D-7098F51FC773}" type="parTrans" cxnId="{76FCF77E-FBDF-44C6-A89C-381BC2DD2532}">
      <dgm:prSet/>
      <dgm:spPr/>
      <dgm:t>
        <a:bodyPr/>
        <a:lstStyle/>
        <a:p>
          <a:endParaRPr lang="en-US"/>
        </a:p>
      </dgm:t>
    </dgm:pt>
    <dgm:pt modelId="{F069F0F9-9E98-4B45-AF6A-ECD8CAE6B4FF}" type="sibTrans" cxnId="{76FCF77E-FBDF-44C6-A89C-381BC2DD2532}">
      <dgm:prSet/>
      <dgm:spPr/>
      <dgm:t>
        <a:bodyPr/>
        <a:lstStyle/>
        <a:p>
          <a:endParaRPr lang="en-US"/>
        </a:p>
      </dgm:t>
    </dgm:pt>
    <dgm:pt modelId="{7A0F292A-6A15-46B5-A973-7231F8E76B35}">
      <dgm:prSet/>
      <dgm:spPr/>
      <dgm:t>
        <a:bodyPr/>
        <a:lstStyle/>
        <a:p>
          <a:r>
            <a:rPr lang="en-US" dirty="0"/>
            <a:t>Normalization</a:t>
          </a:r>
        </a:p>
        <a:p>
          <a:r>
            <a:rPr lang="en-US" dirty="0"/>
            <a:t> (scaling to [0, 1])</a:t>
          </a:r>
        </a:p>
      </dgm:t>
    </dgm:pt>
    <dgm:pt modelId="{72D74301-ABDE-4C31-8324-562A8D808958}" type="parTrans" cxnId="{482DEBD4-C70A-4E66-903A-1A9C0295E588}">
      <dgm:prSet/>
      <dgm:spPr/>
      <dgm:t>
        <a:bodyPr/>
        <a:lstStyle/>
        <a:p>
          <a:endParaRPr lang="en-US"/>
        </a:p>
      </dgm:t>
    </dgm:pt>
    <dgm:pt modelId="{5D66D1F8-7C10-460E-8035-A54514565271}" type="sibTrans" cxnId="{482DEBD4-C70A-4E66-903A-1A9C0295E588}">
      <dgm:prSet/>
      <dgm:spPr/>
      <dgm:t>
        <a:bodyPr/>
        <a:lstStyle/>
        <a:p>
          <a:endParaRPr lang="en-US"/>
        </a:p>
      </dgm:t>
    </dgm:pt>
    <dgm:pt modelId="{6F572BC6-F2D7-49ED-A507-B8141D46AE73}">
      <dgm:prSet/>
      <dgm:spPr/>
      <dgm:t>
        <a:bodyPr/>
        <a:lstStyle/>
        <a:p>
          <a:r>
            <a:rPr lang="en-US" dirty="0"/>
            <a:t>Data Augmentation (flipping, scaling, cropping)</a:t>
          </a:r>
        </a:p>
      </dgm:t>
    </dgm:pt>
    <dgm:pt modelId="{B0F8E7CA-4E02-4A46-8B92-A888A2C5DF33}" type="parTrans" cxnId="{99246E45-6A98-46F9-AF0B-0CE4C065DA3B}">
      <dgm:prSet/>
      <dgm:spPr/>
      <dgm:t>
        <a:bodyPr/>
        <a:lstStyle/>
        <a:p>
          <a:endParaRPr lang="en-US"/>
        </a:p>
      </dgm:t>
    </dgm:pt>
    <dgm:pt modelId="{8269A242-5738-4A4D-858E-715C5E0165EE}" type="sibTrans" cxnId="{99246E45-6A98-46F9-AF0B-0CE4C065DA3B}">
      <dgm:prSet/>
      <dgm:spPr/>
      <dgm:t>
        <a:bodyPr/>
        <a:lstStyle/>
        <a:p>
          <a:endParaRPr lang="en-US"/>
        </a:p>
      </dgm:t>
    </dgm:pt>
    <dgm:pt modelId="{C549543B-0459-4E77-9840-3EEA5693BB03}">
      <dgm:prSet/>
      <dgm:spPr/>
      <dgm:t>
        <a:bodyPr/>
        <a:lstStyle/>
        <a:p>
          <a:r>
            <a:rPr lang="en-US" dirty="0"/>
            <a:t>Label Encoding using </a:t>
          </a:r>
        </a:p>
        <a:p>
          <a:r>
            <a:rPr lang="en-US" dirty="0"/>
            <a:t>one-hot encoding</a:t>
          </a:r>
        </a:p>
      </dgm:t>
    </dgm:pt>
    <dgm:pt modelId="{586D5BD7-8C47-4F7F-B89D-626A84EDB7EA}" type="parTrans" cxnId="{C671F57B-7437-4B9F-8879-BB56B032384C}">
      <dgm:prSet/>
      <dgm:spPr/>
      <dgm:t>
        <a:bodyPr/>
        <a:lstStyle/>
        <a:p>
          <a:endParaRPr lang="en-US"/>
        </a:p>
      </dgm:t>
    </dgm:pt>
    <dgm:pt modelId="{76A90508-CFF9-4251-8635-B7E2A1019F8D}" type="sibTrans" cxnId="{C671F57B-7437-4B9F-8879-BB56B032384C}">
      <dgm:prSet/>
      <dgm:spPr/>
      <dgm:t>
        <a:bodyPr/>
        <a:lstStyle/>
        <a:p>
          <a:endParaRPr lang="en-US"/>
        </a:p>
      </dgm:t>
    </dgm:pt>
    <dgm:pt modelId="{1EFDBFDC-2084-4F8E-877B-AE228C9F8249}" type="pres">
      <dgm:prSet presAssocID="{BA869272-B710-426A-8F71-84BDAF28882B}" presName="diagram" presStyleCnt="0">
        <dgm:presLayoutVars>
          <dgm:dir/>
          <dgm:resizeHandles val="exact"/>
        </dgm:presLayoutVars>
      </dgm:prSet>
      <dgm:spPr/>
    </dgm:pt>
    <dgm:pt modelId="{3E420BCA-62EA-4D24-97C9-AF55378E5EB7}" type="pres">
      <dgm:prSet presAssocID="{4764BC55-007C-4F1E-A241-A7AA34E695F4}" presName="node" presStyleLbl="node1" presStyleIdx="0" presStyleCnt="4">
        <dgm:presLayoutVars>
          <dgm:bulletEnabled val="1"/>
        </dgm:presLayoutVars>
      </dgm:prSet>
      <dgm:spPr/>
    </dgm:pt>
    <dgm:pt modelId="{9A3EA7A5-0D82-4469-BC67-050C4C5DCB70}" type="pres">
      <dgm:prSet presAssocID="{F069F0F9-9E98-4B45-AF6A-ECD8CAE6B4FF}" presName="sibTrans" presStyleCnt="0"/>
      <dgm:spPr/>
    </dgm:pt>
    <dgm:pt modelId="{44B8CF83-C0F1-4144-AF69-70BCE6B94597}" type="pres">
      <dgm:prSet presAssocID="{7A0F292A-6A15-46B5-A973-7231F8E76B35}" presName="node" presStyleLbl="node1" presStyleIdx="1" presStyleCnt="4">
        <dgm:presLayoutVars>
          <dgm:bulletEnabled val="1"/>
        </dgm:presLayoutVars>
      </dgm:prSet>
      <dgm:spPr/>
    </dgm:pt>
    <dgm:pt modelId="{5EC5149B-7084-47A9-9B8E-B61AC008A671}" type="pres">
      <dgm:prSet presAssocID="{5D66D1F8-7C10-460E-8035-A54514565271}" presName="sibTrans" presStyleCnt="0"/>
      <dgm:spPr/>
    </dgm:pt>
    <dgm:pt modelId="{4CB53D52-BF48-4E3A-81FE-B82E094687FD}" type="pres">
      <dgm:prSet presAssocID="{6F572BC6-F2D7-49ED-A507-B8141D46AE73}" presName="node" presStyleLbl="node1" presStyleIdx="2" presStyleCnt="4">
        <dgm:presLayoutVars>
          <dgm:bulletEnabled val="1"/>
        </dgm:presLayoutVars>
      </dgm:prSet>
      <dgm:spPr/>
    </dgm:pt>
    <dgm:pt modelId="{C30AA7AE-24C8-4BE7-A600-A848C47B55A6}" type="pres">
      <dgm:prSet presAssocID="{8269A242-5738-4A4D-858E-715C5E0165EE}" presName="sibTrans" presStyleCnt="0"/>
      <dgm:spPr/>
    </dgm:pt>
    <dgm:pt modelId="{E216E5CF-8A9C-462D-B7CD-C217A6492B30}" type="pres">
      <dgm:prSet presAssocID="{C549543B-0459-4E77-9840-3EEA5693BB03}" presName="node" presStyleLbl="node1" presStyleIdx="3" presStyleCnt="4">
        <dgm:presLayoutVars>
          <dgm:bulletEnabled val="1"/>
        </dgm:presLayoutVars>
      </dgm:prSet>
      <dgm:spPr/>
    </dgm:pt>
  </dgm:ptLst>
  <dgm:cxnLst>
    <dgm:cxn modelId="{99246E45-6A98-46F9-AF0B-0CE4C065DA3B}" srcId="{BA869272-B710-426A-8F71-84BDAF28882B}" destId="{6F572BC6-F2D7-49ED-A507-B8141D46AE73}" srcOrd="2" destOrd="0" parTransId="{B0F8E7CA-4E02-4A46-8B92-A888A2C5DF33}" sibTransId="{8269A242-5738-4A4D-858E-715C5E0165EE}"/>
    <dgm:cxn modelId="{E898D061-7A28-4E32-AC8C-BA23E70187CE}" type="presOf" srcId="{6F572BC6-F2D7-49ED-A507-B8141D46AE73}" destId="{4CB53D52-BF48-4E3A-81FE-B82E094687FD}" srcOrd="0" destOrd="0" presId="urn:microsoft.com/office/officeart/2005/8/layout/default"/>
    <dgm:cxn modelId="{C671F57B-7437-4B9F-8879-BB56B032384C}" srcId="{BA869272-B710-426A-8F71-84BDAF28882B}" destId="{C549543B-0459-4E77-9840-3EEA5693BB03}" srcOrd="3" destOrd="0" parTransId="{586D5BD7-8C47-4F7F-B89D-626A84EDB7EA}" sibTransId="{76A90508-CFF9-4251-8635-B7E2A1019F8D}"/>
    <dgm:cxn modelId="{76FCF77E-FBDF-44C6-A89C-381BC2DD2532}" srcId="{BA869272-B710-426A-8F71-84BDAF28882B}" destId="{4764BC55-007C-4F1E-A241-A7AA34E695F4}" srcOrd="0" destOrd="0" parTransId="{000990EC-F9F4-4E4A-B23D-7098F51FC773}" sibTransId="{F069F0F9-9E98-4B45-AF6A-ECD8CAE6B4FF}"/>
    <dgm:cxn modelId="{B7B3B789-A3C0-4A93-B13F-8325E472B644}" type="presOf" srcId="{4764BC55-007C-4F1E-A241-A7AA34E695F4}" destId="{3E420BCA-62EA-4D24-97C9-AF55378E5EB7}" srcOrd="0" destOrd="0" presId="urn:microsoft.com/office/officeart/2005/8/layout/default"/>
    <dgm:cxn modelId="{424F468B-7A7A-4D17-8997-B993D73DA6F5}" type="presOf" srcId="{C549543B-0459-4E77-9840-3EEA5693BB03}" destId="{E216E5CF-8A9C-462D-B7CD-C217A6492B30}" srcOrd="0" destOrd="0" presId="urn:microsoft.com/office/officeart/2005/8/layout/default"/>
    <dgm:cxn modelId="{6B9BF2B1-35F1-4B53-8B26-43DEE45DB754}" type="presOf" srcId="{7A0F292A-6A15-46B5-A973-7231F8E76B35}" destId="{44B8CF83-C0F1-4144-AF69-70BCE6B94597}" srcOrd="0" destOrd="0" presId="urn:microsoft.com/office/officeart/2005/8/layout/default"/>
    <dgm:cxn modelId="{482DEBD4-C70A-4E66-903A-1A9C0295E588}" srcId="{BA869272-B710-426A-8F71-84BDAF28882B}" destId="{7A0F292A-6A15-46B5-A973-7231F8E76B35}" srcOrd="1" destOrd="0" parTransId="{72D74301-ABDE-4C31-8324-562A8D808958}" sibTransId="{5D66D1F8-7C10-460E-8035-A54514565271}"/>
    <dgm:cxn modelId="{A5E4D8E3-3321-4CFB-8E9A-1C03445EC229}" type="presOf" srcId="{BA869272-B710-426A-8F71-84BDAF28882B}" destId="{1EFDBFDC-2084-4F8E-877B-AE228C9F8249}" srcOrd="0" destOrd="0" presId="urn:microsoft.com/office/officeart/2005/8/layout/default"/>
    <dgm:cxn modelId="{BF41DCDA-636F-4044-B803-5184EFDF8CE5}" type="presParOf" srcId="{1EFDBFDC-2084-4F8E-877B-AE228C9F8249}" destId="{3E420BCA-62EA-4D24-97C9-AF55378E5EB7}" srcOrd="0" destOrd="0" presId="urn:microsoft.com/office/officeart/2005/8/layout/default"/>
    <dgm:cxn modelId="{40F79D98-FD7D-48EF-B272-C3E821855690}" type="presParOf" srcId="{1EFDBFDC-2084-4F8E-877B-AE228C9F8249}" destId="{9A3EA7A5-0D82-4469-BC67-050C4C5DCB70}" srcOrd="1" destOrd="0" presId="urn:microsoft.com/office/officeart/2005/8/layout/default"/>
    <dgm:cxn modelId="{8108F3F2-9F0C-4EF7-A2E8-30625AF84026}" type="presParOf" srcId="{1EFDBFDC-2084-4F8E-877B-AE228C9F8249}" destId="{44B8CF83-C0F1-4144-AF69-70BCE6B94597}" srcOrd="2" destOrd="0" presId="urn:microsoft.com/office/officeart/2005/8/layout/default"/>
    <dgm:cxn modelId="{0364E568-62F2-49CA-BF2F-9CE7E16B9CFB}" type="presParOf" srcId="{1EFDBFDC-2084-4F8E-877B-AE228C9F8249}" destId="{5EC5149B-7084-47A9-9B8E-B61AC008A671}" srcOrd="3" destOrd="0" presId="urn:microsoft.com/office/officeart/2005/8/layout/default"/>
    <dgm:cxn modelId="{0FB75838-71D0-4B1B-85F7-F30E57FA0563}" type="presParOf" srcId="{1EFDBFDC-2084-4F8E-877B-AE228C9F8249}" destId="{4CB53D52-BF48-4E3A-81FE-B82E094687FD}" srcOrd="4" destOrd="0" presId="urn:microsoft.com/office/officeart/2005/8/layout/default"/>
    <dgm:cxn modelId="{19584E20-A5B3-4B2F-B0EE-50FE2B7C3360}" type="presParOf" srcId="{1EFDBFDC-2084-4F8E-877B-AE228C9F8249}" destId="{C30AA7AE-24C8-4BE7-A600-A848C47B55A6}" srcOrd="5" destOrd="0" presId="urn:microsoft.com/office/officeart/2005/8/layout/default"/>
    <dgm:cxn modelId="{9EC73EF1-E873-47C4-9F70-638964AA85F3}" type="presParOf" srcId="{1EFDBFDC-2084-4F8E-877B-AE228C9F8249}" destId="{E216E5CF-8A9C-462D-B7CD-C217A6492B3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3F3C18-62C6-40E6-B6A8-05E4C4978FA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E2D611-688B-4A57-9814-784C3E8F7B1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EfficientNetB0: High accuracy, low latency.</a:t>
          </a:r>
        </a:p>
      </dgm:t>
    </dgm:pt>
    <dgm:pt modelId="{30A80CF8-DCC2-4A49-AC86-82143E89BAB5}" type="parTrans" cxnId="{3294E0E1-32C9-4BE6-B53E-C402B4D5FA5E}">
      <dgm:prSet/>
      <dgm:spPr/>
      <dgm:t>
        <a:bodyPr/>
        <a:lstStyle/>
        <a:p>
          <a:endParaRPr lang="en-US"/>
        </a:p>
      </dgm:t>
    </dgm:pt>
    <dgm:pt modelId="{8E78AC3C-7BF5-47FD-8C5E-4423E0F75520}" type="sibTrans" cxnId="{3294E0E1-32C9-4BE6-B53E-C402B4D5FA5E}">
      <dgm:prSet/>
      <dgm:spPr/>
      <dgm:t>
        <a:bodyPr/>
        <a:lstStyle/>
        <a:p>
          <a:endParaRPr lang="en-US"/>
        </a:p>
      </dgm:t>
    </dgm:pt>
    <dgm:pt modelId="{0234E065-F3B9-441D-A4F2-8E1D85BB132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ResNet50: Robust hierarchical features.</a:t>
          </a:r>
        </a:p>
      </dgm:t>
    </dgm:pt>
    <dgm:pt modelId="{7D685659-37B4-4E75-9B91-B88EE6B22A77}" type="parTrans" cxnId="{B7470B91-5045-4EBA-A7C5-2B53D14E66FF}">
      <dgm:prSet/>
      <dgm:spPr/>
      <dgm:t>
        <a:bodyPr/>
        <a:lstStyle/>
        <a:p>
          <a:endParaRPr lang="en-US"/>
        </a:p>
      </dgm:t>
    </dgm:pt>
    <dgm:pt modelId="{5E409AA4-FC46-4BA4-8FBC-E3C56830A077}" type="sibTrans" cxnId="{B7470B91-5045-4EBA-A7C5-2B53D14E66FF}">
      <dgm:prSet/>
      <dgm:spPr/>
      <dgm:t>
        <a:bodyPr/>
        <a:lstStyle/>
        <a:p>
          <a:endParaRPr lang="en-US"/>
        </a:p>
      </dgm:t>
    </dgm:pt>
    <dgm:pt modelId="{F5B9A99F-7A18-43AF-A1DF-E7A2E2EAB4A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MobileNetV2: Lightweight and efficient.</a:t>
          </a:r>
        </a:p>
      </dgm:t>
    </dgm:pt>
    <dgm:pt modelId="{FC71053A-48A0-47ED-AE52-C5179C9ADA16}" type="parTrans" cxnId="{528C5192-3B2E-4E55-A907-A064A24E87BE}">
      <dgm:prSet/>
      <dgm:spPr/>
      <dgm:t>
        <a:bodyPr/>
        <a:lstStyle/>
        <a:p>
          <a:endParaRPr lang="en-US"/>
        </a:p>
      </dgm:t>
    </dgm:pt>
    <dgm:pt modelId="{AF647056-7787-423E-907B-097DCAA3F9C5}" type="sibTrans" cxnId="{528C5192-3B2E-4E55-A907-A064A24E87BE}">
      <dgm:prSet/>
      <dgm:spPr/>
      <dgm:t>
        <a:bodyPr/>
        <a:lstStyle/>
        <a:p>
          <a:endParaRPr lang="en-US"/>
        </a:p>
      </dgm:t>
    </dgm:pt>
    <dgm:pt modelId="{45A16850-7C76-4741-AEA4-47C5F95C7F6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InceptionV3: Multi-scale feature extraction.</a:t>
          </a:r>
        </a:p>
      </dgm:t>
    </dgm:pt>
    <dgm:pt modelId="{45D169CA-156A-41E4-8D5C-CE21D90AAB0D}" type="parTrans" cxnId="{EC87DA78-3432-49C0-8DFB-A44E32619EA7}">
      <dgm:prSet/>
      <dgm:spPr/>
      <dgm:t>
        <a:bodyPr/>
        <a:lstStyle/>
        <a:p>
          <a:endParaRPr lang="en-US"/>
        </a:p>
      </dgm:t>
    </dgm:pt>
    <dgm:pt modelId="{33A99B22-01CD-4696-B553-5A6FDB2C1C79}" type="sibTrans" cxnId="{EC87DA78-3432-49C0-8DFB-A44E32619EA7}">
      <dgm:prSet/>
      <dgm:spPr/>
      <dgm:t>
        <a:bodyPr/>
        <a:lstStyle/>
        <a:p>
          <a:endParaRPr lang="en-US"/>
        </a:p>
      </dgm:t>
    </dgm:pt>
    <dgm:pt modelId="{6A18CFAA-2E2E-4A42-9843-21A3954EB240}" type="pres">
      <dgm:prSet presAssocID="{F23F3C18-62C6-40E6-B6A8-05E4C4978FA0}" presName="root" presStyleCnt="0">
        <dgm:presLayoutVars>
          <dgm:dir/>
          <dgm:resizeHandles val="exact"/>
        </dgm:presLayoutVars>
      </dgm:prSet>
      <dgm:spPr/>
    </dgm:pt>
    <dgm:pt modelId="{636B95FB-A1DB-4AA8-89A5-EDA4F9D66934}" type="pres">
      <dgm:prSet presAssocID="{A2E2D611-688B-4A57-9814-784C3E8F7B1A}" presName="compNode" presStyleCnt="0"/>
      <dgm:spPr/>
    </dgm:pt>
    <dgm:pt modelId="{F7B8A87D-B465-4E90-80E0-275E3E2A513E}" type="pres">
      <dgm:prSet presAssocID="{A2E2D611-688B-4A57-9814-784C3E8F7B1A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3C46EF0-82AF-437D-AAB9-DBEE2767E9B1}" type="pres">
      <dgm:prSet presAssocID="{A2E2D611-688B-4A57-9814-784C3E8F7B1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ACBBFC40-A732-40F4-83AC-B60BC27D8477}" type="pres">
      <dgm:prSet presAssocID="{A2E2D611-688B-4A57-9814-784C3E8F7B1A}" presName="spaceRect" presStyleCnt="0"/>
      <dgm:spPr/>
    </dgm:pt>
    <dgm:pt modelId="{E72D5B3A-A7B5-4586-AF2B-F21B57929B9D}" type="pres">
      <dgm:prSet presAssocID="{A2E2D611-688B-4A57-9814-784C3E8F7B1A}" presName="textRect" presStyleLbl="revTx" presStyleIdx="0" presStyleCnt="4">
        <dgm:presLayoutVars>
          <dgm:chMax val="1"/>
          <dgm:chPref val="1"/>
        </dgm:presLayoutVars>
      </dgm:prSet>
      <dgm:spPr/>
    </dgm:pt>
    <dgm:pt modelId="{D77374CC-087F-4414-A9D1-631D33BEDDD1}" type="pres">
      <dgm:prSet presAssocID="{8E78AC3C-7BF5-47FD-8C5E-4423E0F75520}" presName="sibTrans" presStyleCnt="0"/>
      <dgm:spPr/>
    </dgm:pt>
    <dgm:pt modelId="{BCDA7944-DBD2-4E0F-8D2A-BD4F52BEB4E7}" type="pres">
      <dgm:prSet presAssocID="{0234E065-F3B9-441D-A4F2-8E1D85BB132A}" presName="compNode" presStyleCnt="0"/>
      <dgm:spPr/>
    </dgm:pt>
    <dgm:pt modelId="{C5E640E2-4028-4C62-9EBE-2A9398CFFAB6}" type="pres">
      <dgm:prSet presAssocID="{0234E065-F3B9-441D-A4F2-8E1D85BB132A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A2C02DF-2523-43EF-80B3-F97D251F3933}" type="pres">
      <dgm:prSet presAssocID="{0234E065-F3B9-441D-A4F2-8E1D85BB132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EBF2410A-DF40-4939-81CA-0F653E4F7836}" type="pres">
      <dgm:prSet presAssocID="{0234E065-F3B9-441D-A4F2-8E1D85BB132A}" presName="spaceRect" presStyleCnt="0"/>
      <dgm:spPr/>
    </dgm:pt>
    <dgm:pt modelId="{4CF9E195-4B4A-4844-A25F-5BBFB022339A}" type="pres">
      <dgm:prSet presAssocID="{0234E065-F3B9-441D-A4F2-8E1D85BB132A}" presName="textRect" presStyleLbl="revTx" presStyleIdx="1" presStyleCnt="4">
        <dgm:presLayoutVars>
          <dgm:chMax val="1"/>
          <dgm:chPref val="1"/>
        </dgm:presLayoutVars>
      </dgm:prSet>
      <dgm:spPr/>
    </dgm:pt>
    <dgm:pt modelId="{8D053062-2167-4F27-BB5B-821CE09F1AB1}" type="pres">
      <dgm:prSet presAssocID="{5E409AA4-FC46-4BA4-8FBC-E3C56830A077}" presName="sibTrans" presStyleCnt="0"/>
      <dgm:spPr/>
    </dgm:pt>
    <dgm:pt modelId="{A3CB8594-17E3-4259-BC52-64FF402B2CA6}" type="pres">
      <dgm:prSet presAssocID="{F5B9A99F-7A18-43AF-A1DF-E7A2E2EAB4A0}" presName="compNode" presStyleCnt="0"/>
      <dgm:spPr/>
    </dgm:pt>
    <dgm:pt modelId="{D1B3625E-B9CF-435E-87B1-28F2E5017D37}" type="pres">
      <dgm:prSet presAssocID="{F5B9A99F-7A18-43AF-A1DF-E7A2E2EAB4A0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B45B508-EDE1-4307-8CA3-A620D7A5599C}" type="pres">
      <dgm:prSet presAssocID="{F5B9A99F-7A18-43AF-A1DF-E7A2E2EAB4A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s"/>
        </a:ext>
      </dgm:extLst>
    </dgm:pt>
    <dgm:pt modelId="{36FF9543-2B47-46BF-8ABE-CA436DA5B3D1}" type="pres">
      <dgm:prSet presAssocID="{F5B9A99F-7A18-43AF-A1DF-E7A2E2EAB4A0}" presName="spaceRect" presStyleCnt="0"/>
      <dgm:spPr/>
    </dgm:pt>
    <dgm:pt modelId="{BE03C2C3-BAE6-47AC-B3AA-C20EB756A234}" type="pres">
      <dgm:prSet presAssocID="{F5B9A99F-7A18-43AF-A1DF-E7A2E2EAB4A0}" presName="textRect" presStyleLbl="revTx" presStyleIdx="2" presStyleCnt="4">
        <dgm:presLayoutVars>
          <dgm:chMax val="1"/>
          <dgm:chPref val="1"/>
        </dgm:presLayoutVars>
      </dgm:prSet>
      <dgm:spPr/>
    </dgm:pt>
    <dgm:pt modelId="{029D2C62-DA53-4244-9793-F27608EC7407}" type="pres">
      <dgm:prSet presAssocID="{AF647056-7787-423E-907B-097DCAA3F9C5}" presName="sibTrans" presStyleCnt="0"/>
      <dgm:spPr/>
    </dgm:pt>
    <dgm:pt modelId="{6F12BD3C-E422-483C-9E49-C4CFA9C19FB6}" type="pres">
      <dgm:prSet presAssocID="{45A16850-7C76-4741-AEA4-47C5F95C7F6C}" presName="compNode" presStyleCnt="0"/>
      <dgm:spPr/>
    </dgm:pt>
    <dgm:pt modelId="{623D19FD-70F6-4DC7-B948-EB6722FD76FF}" type="pres">
      <dgm:prSet presAssocID="{45A16850-7C76-4741-AEA4-47C5F95C7F6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54E7BA9-03AB-4AFD-9425-011F6C2B3047}" type="pres">
      <dgm:prSet presAssocID="{45A16850-7C76-4741-AEA4-47C5F95C7F6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DAAE2C63-5331-4FEE-B15F-0E5A683DA3BC}" type="pres">
      <dgm:prSet presAssocID="{45A16850-7C76-4741-AEA4-47C5F95C7F6C}" presName="spaceRect" presStyleCnt="0"/>
      <dgm:spPr/>
    </dgm:pt>
    <dgm:pt modelId="{320072AA-76B2-456C-B2E7-FB61FB7649A6}" type="pres">
      <dgm:prSet presAssocID="{45A16850-7C76-4741-AEA4-47C5F95C7F6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8A0BE06-EE6F-447F-81C5-5B0A9F491959}" type="presOf" srcId="{F23F3C18-62C6-40E6-B6A8-05E4C4978FA0}" destId="{6A18CFAA-2E2E-4A42-9843-21A3954EB240}" srcOrd="0" destOrd="0" presId="urn:microsoft.com/office/officeart/2018/5/layout/IconLeafLabelList"/>
    <dgm:cxn modelId="{662E8C36-FDD6-4B2D-A5D3-1611320217B3}" type="presOf" srcId="{45A16850-7C76-4741-AEA4-47C5F95C7F6C}" destId="{320072AA-76B2-456C-B2E7-FB61FB7649A6}" srcOrd="0" destOrd="0" presId="urn:microsoft.com/office/officeart/2018/5/layout/IconLeafLabelList"/>
    <dgm:cxn modelId="{BD8F7A41-45BB-4DCC-9713-AFC996802302}" type="presOf" srcId="{F5B9A99F-7A18-43AF-A1DF-E7A2E2EAB4A0}" destId="{BE03C2C3-BAE6-47AC-B3AA-C20EB756A234}" srcOrd="0" destOrd="0" presId="urn:microsoft.com/office/officeart/2018/5/layout/IconLeafLabelList"/>
    <dgm:cxn modelId="{EC87DA78-3432-49C0-8DFB-A44E32619EA7}" srcId="{F23F3C18-62C6-40E6-B6A8-05E4C4978FA0}" destId="{45A16850-7C76-4741-AEA4-47C5F95C7F6C}" srcOrd="3" destOrd="0" parTransId="{45D169CA-156A-41E4-8D5C-CE21D90AAB0D}" sibTransId="{33A99B22-01CD-4696-B553-5A6FDB2C1C79}"/>
    <dgm:cxn modelId="{B7470B91-5045-4EBA-A7C5-2B53D14E66FF}" srcId="{F23F3C18-62C6-40E6-B6A8-05E4C4978FA0}" destId="{0234E065-F3B9-441D-A4F2-8E1D85BB132A}" srcOrd="1" destOrd="0" parTransId="{7D685659-37B4-4E75-9B91-B88EE6B22A77}" sibTransId="{5E409AA4-FC46-4BA4-8FBC-E3C56830A077}"/>
    <dgm:cxn modelId="{528C5192-3B2E-4E55-A907-A064A24E87BE}" srcId="{F23F3C18-62C6-40E6-B6A8-05E4C4978FA0}" destId="{F5B9A99F-7A18-43AF-A1DF-E7A2E2EAB4A0}" srcOrd="2" destOrd="0" parTransId="{FC71053A-48A0-47ED-AE52-C5179C9ADA16}" sibTransId="{AF647056-7787-423E-907B-097DCAA3F9C5}"/>
    <dgm:cxn modelId="{08D87DBE-6E39-4D4B-8674-874C454D3B92}" type="presOf" srcId="{0234E065-F3B9-441D-A4F2-8E1D85BB132A}" destId="{4CF9E195-4B4A-4844-A25F-5BBFB022339A}" srcOrd="0" destOrd="0" presId="urn:microsoft.com/office/officeart/2018/5/layout/IconLeafLabelList"/>
    <dgm:cxn modelId="{D47C64DF-C7A3-4EF0-A647-ACABE8B57097}" type="presOf" srcId="{A2E2D611-688B-4A57-9814-784C3E8F7B1A}" destId="{E72D5B3A-A7B5-4586-AF2B-F21B57929B9D}" srcOrd="0" destOrd="0" presId="urn:microsoft.com/office/officeart/2018/5/layout/IconLeafLabelList"/>
    <dgm:cxn modelId="{3294E0E1-32C9-4BE6-B53E-C402B4D5FA5E}" srcId="{F23F3C18-62C6-40E6-B6A8-05E4C4978FA0}" destId="{A2E2D611-688B-4A57-9814-784C3E8F7B1A}" srcOrd="0" destOrd="0" parTransId="{30A80CF8-DCC2-4A49-AC86-82143E89BAB5}" sibTransId="{8E78AC3C-7BF5-47FD-8C5E-4423E0F75520}"/>
    <dgm:cxn modelId="{F4FDEA73-2C1A-4CC0-ADF9-B356BFBBC7C1}" type="presParOf" srcId="{6A18CFAA-2E2E-4A42-9843-21A3954EB240}" destId="{636B95FB-A1DB-4AA8-89A5-EDA4F9D66934}" srcOrd="0" destOrd="0" presId="urn:microsoft.com/office/officeart/2018/5/layout/IconLeafLabelList"/>
    <dgm:cxn modelId="{176D3D88-D00D-4ECC-8C7E-16F95219BB0F}" type="presParOf" srcId="{636B95FB-A1DB-4AA8-89A5-EDA4F9D66934}" destId="{F7B8A87D-B465-4E90-80E0-275E3E2A513E}" srcOrd="0" destOrd="0" presId="urn:microsoft.com/office/officeart/2018/5/layout/IconLeafLabelList"/>
    <dgm:cxn modelId="{3C5049A4-BEA8-4399-B469-6DBFE9247883}" type="presParOf" srcId="{636B95FB-A1DB-4AA8-89A5-EDA4F9D66934}" destId="{83C46EF0-82AF-437D-AAB9-DBEE2767E9B1}" srcOrd="1" destOrd="0" presId="urn:microsoft.com/office/officeart/2018/5/layout/IconLeafLabelList"/>
    <dgm:cxn modelId="{AEB799FA-D371-4764-A5E3-9B68A77321E9}" type="presParOf" srcId="{636B95FB-A1DB-4AA8-89A5-EDA4F9D66934}" destId="{ACBBFC40-A732-40F4-83AC-B60BC27D8477}" srcOrd="2" destOrd="0" presId="urn:microsoft.com/office/officeart/2018/5/layout/IconLeafLabelList"/>
    <dgm:cxn modelId="{F6EE2A8F-E3B9-4429-840E-2A8E5ECB77C0}" type="presParOf" srcId="{636B95FB-A1DB-4AA8-89A5-EDA4F9D66934}" destId="{E72D5B3A-A7B5-4586-AF2B-F21B57929B9D}" srcOrd="3" destOrd="0" presId="urn:microsoft.com/office/officeart/2018/5/layout/IconLeafLabelList"/>
    <dgm:cxn modelId="{0B00E75A-928D-4CFA-93BB-A0CD2E302854}" type="presParOf" srcId="{6A18CFAA-2E2E-4A42-9843-21A3954EB240}" destId="{D77374CC-087F-4414-A9D1-631D33BEDDD1}" srcOrd="1" destOrd="0" presId="urn:microsoft.com/office/officeart/2018/5/layout/IconLeafLabelList"/>
    <dgm:cxn modelId="{339426AD-CDE0-4101-A3A0-9C2B356F4241}" type="presParOf" srcId="{6A18CFAA-2E2E-4A42-9843-21A3954EB240}" destId="{BCDA7944-DBD2-4E0F-8D2A-BD4F52BEB4E7}" srcOrd="2" destOrd="0" presId="urn:microsoft.com/office/officeart/2018/5/layout/IconLeafLabelList"/>
    <dgm:cxn modelId="{3717F567-648F-4104-8264-A978A6EF230E}" type="presParOf" srcId="{BCDA7944-DBD2-4E0F-8D2A-BD4F52BEB4E7}" destId="{C5E640E2-4028-4C62-9EBE-2A9398CFFAB6}" srcOrd="0" destOrd="0" presId="urn:microsoft.com/office/officeart/2018/5/layout/IconLeafLabelList"/>
    <dgm:cxn modelId="{0AC29B15-2D2A-4CE5-9CD5-7EC6C891C2D7}" type="presParOf" srcId="{BCDA7944-DBD2-4E0F-8D2A-BD4F52BEB4E7}" destId="{6A2C02DF-2523-43EF-80B3-F97D251F3933}" srcOrd="1" destOrd="0" presId="urn:microsoft.com/office/officeart/2018/5/layout/IconLeafLabelList"/>
    <dgm:cxn modelId="{98C7B2BA-F5E4-4327-A695-0DFACEFEF9B6}" type="presParOf" srcId="{BCDA7944-DBD2-4E0F-8D2A-BD4F52BEB4E7}" destId="{EBF2410A-DF40-4939-81CA-0F653E4F7836}" srcOrd="2" destOrd="0" presId="urn:microsoft.com/office/officeart/2018/5/layout/IconLeafLabelList"/>
    <dgm:cxn modelId="{15AA7A3F-24F8-4E78-8ED3-FB45FEC85167}" type="presParOf" srcId="{BCDA7944-DBD2-4E0F-8D2A-BD4F52BEB4E7}" destId="{4CF9E195-4B4A-4844-A25F-5BBFB022339A}" srcOrd="3" destOrd="0" presId="urn:microsoft.com/office/officeart/2018/5/layout/IconLeafLabelList"/>
    <dgm:cxn modelId="{30535875-15BB-4B08-8DA6-B89D07087096}" type="presParOf" srcId="{6A18CFAA-2E2E-4A42-9843-21A3954EB240}" destId="{8D053062-2167-4F27-BB5B-821CE09F1AB1}" srcOrd="3" destOrd="0" presId="urn:microsoft.com/office/officeart/2018/5/layout/IconLeafLabelList"/>
    <dgm:cxn modelId="{CCE9713C-B154-4C23-8031-6BE5EFBEB7AF}" type="presParOf" srcId="{6A18CFAA-2E2E-4A42-9843-21A3954EB240}" destId="{A3CB8594-17E3-4259-BC52-64FF402B2CA6}" srcOrd="4" destOrd="0" presId="urn:microsoft.com/office/officeart/2018/5/layout/IconLeafLabelList"/>
    <dgm:cxn modelId="{10B0A237-6351-4272-A183-39666FBE2E49}" type="presParOf" srcId="{A3CB8594-17E3-4259-BC52-64FF402B2CA6}" destId="{D1B3625E-B9CF-435E-87B1-28F2E5017D37}" srcOrd="0" destOrd="0" presId="urn:microsoft.com/office/officeart/2018/5/layout/IconLeafLabelList"/>
    <dgm:cxn modelId="{1E0C9CD2-88E9-4DEC-B899-D6835B792817}" type="presParOf" srcId="{A3CB8594-17E3-4259-BC52-64FF402B2CA6}" destId="{FB45B508-EDE1-4307-8CA3-A620D7A5599C}" srcOrd="1" destOrd="0" presId="urn:microsoft.com/office/officeart/2018/5/layout/IconLeafLabelList"/>
    <dgm:cxn modelId="{9D0C8851-7363-41C1-969B-FA6543B0774C}" type="presParOf" srcId="{A3CB8594-17E3-4259-BC52-64FF402B2CA6}" destId="{36FF9543-2B47-46BF-8ABE-CA436DA5B3D1}" srcOrd="2" destOrd="0" presId="urn:microsoft.com/office/officeart/2018/5/layout/IconLeafLabelList"/>
    <dgm:cxn modelId="{91893895-E662-4F7C-B17B-479BE67947DE}" type="presParOf" srcId="{A3CB8594-17E3-4259-BC52-64FF402B2CA6}" destId="{BE03C2C3-BAE6-47AC-B3AA-C20EB756A234}" srcOrd="3" destOrd="0" presId="urn:microsoft.com/office/officeart/2018/5/layout/IconLeafLabelList"/>
    <dgm:cxn modelId="{D3330246-396F-4B7B-AD1B-0AA1211C3001}" type="presParOf" srcId="{6A18CFAA-2E2E-4A42-9843-21A3954EB240}" destId="{029D2C62-DA53-4244-9793-F27608EC7407}" srcOrd="5" destOrd="0" presId="urn:microsoft.com/office/officeart/2018/5/layout/IconLeafLabelList"/>
    <dgm:cxn modelId="{35A775D6-C5F2-4B6C-B894-6406B38CA14F}" type="presParOf" srcId="{6A18CFAA-2E2E-4A42-9843-21A3954EB240}" destId="{6F12BD3C-E422-483C-9E49-C4CFA9C19FB6}" srcOrd="6" destOrd="0" presId="urn:microsoft.com/office/officeart/2018/5/layout/IconLeafLabelList"/>
    <dgm:cxn modelId="{F69B7503-21A3-4FE5-8F13-16146A8F7675}" type="presParOf" srcId="{6F12BD3C-E422-483C-9E49-C4CFA9C19FB6}" destId="{623D19FD-70F6-4DC7-B948-EB6722FD76FF}" srcOrd="0" destOrd="0" presId="urn:microsoft.com/office/officeart/2018/5/layout/IconLeafLabelList"/>
    <dgm:cxn modelId="{9904C4C7-E003-4AFA-815B-E305CA50AA87}" type="presParOf" srcId="{6F12BD3C-E422-483C-9E49-C4CFA9C19FB6}" destId="{C54E7BA9-03AB-4AFD-9425-011F6C2B3047}" srcOrd="1" destOrd="0" presId="urn:microsoft.com/office/officeart/2018/5/layout/IconLeafLabelList"/>
    <dgm:cxn modelId="{D3FCE668-2924-4C07-B9CE-C8AFF66FA6F6}" type="presParOf" srcId="{6F12BD3C-E422-483C-9E49-C4CFA9C19FB6}" destId="{DAAE2C63-5331-4FEE-B15F-0E5A683DA3BC}" srcOrd="2" destOrd="0" presId="urn:microsoft.com/office/officeart/2018/5/layout/IconLeafLabelList"/>
    <dgm:cxn modelId="{B051E802-8287-494C-B82E-8605BF659A1C}" type="presParOf" srcId="{6F12BD3C-E422-483C-9E49-C4CFA9C19FB6}" destId="{320072AA-76B2-456C-B2E7-FB61FB7649A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7AAE4E-00F6-403C-B695-7CA707C7A33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21444C1-66C0-45AE-BAA6-37A0926F89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Unfreezing additional layers.</a:t>
          </a:r>
        </a:p>
      </dgm:t>
    </dgm:pt>
    <dgm:pt modelId="{A361D51A-7136-45DC-A342-13F0C9228EA3}" type="parTrans" cxnId="{F0BB4288-21A4-4DAC-89E5-8F4C2DAD2291}">
      <dgm:prSet/>
      <dgm:spPr/>
      <dgm:t>
        <a:bodyPr/>
        <a:lstStyle/>
        <a:p>
          <a:endParaRPr lang="en-US"/>
        </a:p>
      </dgm:t>
    </dgm:pt>
    <dgm:pt modelId="{05ABE436-7E3C-4A31-A63D-CD102BE4212D}" type="sibTrans" cxnId="{F0BB4288-21A4-4DAC-89E5-8F4C2DAD2291}">
      <dgm:prSet/>
      <dgm:spPr/>
      <dgm:t>
        <a:bodyPr/>
        <a:lstStyle/>
        <a:p>
          <a:endParaRPr lang="en-US"/>
        </a:p>
      </dgm:t>
    </dgm:pt>
    <dgm:pt modelId="{4A4BD303-3520-4580-AA87-6B06F56032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Regularization (Dropout, L2).</a:t>
          </a:r>
        </a:p>
      </dgm:t>
    </dgm:pt>
    <dgm:pt modelId="{F2C8A80C-1448-4F58-9FA3-00CF3145AC9D}" type="parTrans" cxnId="{E6E734F5-62A3-443C-A4E7-34C0F25C4186}">
      <dgm:prSet/>
      <dgm:spPr/>
      <dgm:t>
        <a:bodyPr/>
        <a:lstStyle/>
        <a:p>
          <a:endParaRPr lang="en-US"/>
        </a:p>
      </dgm:t>
    </dgm:pt>
    <dgm:pt modelId="{FC1307F9-1398-4291-B7EA-4653D7C6BB8D}" type="sibTrans" cxnId="{E6E734F5-62A3-443C-A4E7-34C0F25C4186}">
      <dgm:prSet/>
      <dgm:spPr/>
      <dgm:t>
        <a:bodyPr/>
        <a:lstStyle/>
        <a:p>
          <a:endParaRPr lang="en-US"/>
        </a:p>
      </dgm:t>
    </dgm:pt>
    <dgm:pt modelId="{8DB16925-80E4-4E02-B2A7-A2AC407E79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Hyperparameter Optimization (Grid Search, Bayesian Optimization).</a:t>
          </a:r>
        </a:p>
      </dgm:t>
    </dgm:pt>
    <dgm:pt modelId="{54EF99B3-ACBE-4EB9-ACDB-878A48681E2A}" type="parTrans" cxnId="{DDDD3942-BB85-464E-A952-904BDE96F591}">
      <dgm:prSet/>
      <dgm:spPr/>
      <dgm:t>
        <a:bodyPr/>
        <a:lstStyle/>
        <a:p>
          <a:endParaRPr lang="en-US"/>
        </a:p>
      </dgm:t>
    </dgm:pt>
    <dgm:pt modelId="{34AF1EC6-6F98-470D-AE5D-B21BBE88D436}" type="sibTrans" cxnId="{DDDD3942-BB85-464E-A952-904BDE96F591}">
      <dgm:prSet/>
      <dgm:spPr/>
      <dgm:t>
        <a:bodyPr/>
        <a:lstStyle/>
        <a:p>
          <a:endParaRPr lang="en-US"/>
        </a:p>
      </dgm:t>
    </dgm:pt>
    <dgm:pt modelId="{E72E4B0F-50E0-4A01-9A3F-CFC0F42F9F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Early stopping and learning rate scheduling.</a:t>
          </a:r>
        </a:p>
      </dgm:t>
    </dgm:pt>
    <dgm:pt modelId="{B24817B4-6C6B-41CA-BBB4-3985B3BD55EA}" type="parTrans" cxnId="{A8833867-62EA-4BA9-95AA-47BA3F15D2F8}">
      <dgm:prSet/>
      <dgm:spPr/>
      <dgm:t>
        <a:bodyPr/>
        <a:lstStyle/>
        <a:p>
          <a:endParaRPr lang="en-US"/>
        </a:p>
      </dgm:t>
    </dgm:pt>
    <dgm:pt modelId="{7A64F4A3-C9AC-4E22-AB05-ED5CFFCB8F6B}" type="sibTrans" cxnId="{A8833867-62EA-4BA9-95AA-47BA3F15D2F8}">
      <dgm:prSet/>
      <dgm:spPr/>
      <dgm:t>
        <a:bodyPr/>
        <a:lstStyle/>
        <a:p>
          <a:endParaRPr lang="en-US"/>
        </a:p>
      </dgm:t>
    </dgm:pt>
    <dgm:pt modelId="{9F43F31F-FFF4-4A23-9ED6-E64047C23EA1}" type="pres">
      <dgm:prSet presAssocID="{307AAE4E-00F6-403C-B695-7CA707C7A337}" presName="root" presStyleCnt="0">
        <dgm:presLayoutVars>
          <dgm:dir/>
          <dgm:resizeHandles val="exact"/>
        </dgm:presLayoutVars>
      </dgm:prSet>
      <dgm:spPr/>
    </dgm:pt>
    <dgm:pt modelId="{3303AA8E-2B56-4FF5-9C2B-BBD80710ADAE}" type="pres">
      <dgm:prSet presAssocID="{F21444C1-66C0-45AE-BAA6-37A0926F8943}" presName="compNode" presStyleCnt="0"/>
      <dgm:spPr/>
    </dgm:pt>
    <dgm:pt modelId="{B15B7770-2473-4CF7-8BDA-18F7A717BF31}" type="pres">
      <dgm:prSet presAssocID="{F21444C1-66C0-45AE-BAA6-37A0926F894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5A711420-94F6-46C1-9F71-DDC606ED2AB0}" type="pres">
      <dgm:prSet presAssocID="{F21444C1-66C0-45AE-BAA6-37A0926F8943}" presName="spaceRect" presStyleCnt="0"/>
      <dgm:spPr/>
    </dgm:pt>
    <dgm:pt modelId="{FE75F4F2-7CB8-4FB8-90BB-5DA499D2E701}" type="pres">
      <dgm:prSet presAssocID="{F21444C1-66C0-45AE-BAA6-37A0926F8943}" presName="textRect" presStyleLbl="revTx" presStyleIdx="0" presStyleCnt="4">
        <dgm:presLayoutVars>
          <dgm:chMax val="1"/>
          <dgm:chPref val="1"/>
        </dgm:presLayoutVars>
      </dgm:prSet>
      <dgm:spPr/>
    </dgm:pt>
    <dgm:pt modelId="{0493091F-89AF-45BD-B20E-F29B646304D3}" type="pres">
      <dgm:prSet presAssocID="{05ABE436-7E3C-4A31-A63D-CD102BE4212D}" presName="sibTrans" presStyleCnt="0"/>
      <dgm:spPr/>
    </dgm:pt>
    <dgm:pt modelId="{E6D7CA1C-A64F-45BD-A153-E16C61F1142B}" type="pres">
      <dgm:prSet presAssocID="{4A4BD303-3520-4580-AA87-6B06F560324D}" presName="compNode" presStyleCnt="0"/>
      <dgm:spPr/>
    </dgm:pt>
    <dgm:pt modelId="{5899FC3C-73A5-45CA-952D-1FE8CA94CB9D}" type="pres">
      <dgm:prSet presAssocID="{4A4BD303-3520-4580-AA87-6B06F560324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2C924908-BB85-4DB1-AAA7-A1F5188A8259}" type="pres">
      <dgm:prSet presAssocID="{4A4BD303-3520-4580-AA87-6B06F560324D}" presName="spaceRect" presStyleCnt="0"/>
      <dgm:spPr/>
    </dgm:pt>
    <dgm:pt modelId="{1711CA2F-4126-4658-8ED4-41986714B012}" type="pres">
      <dgm:prSet presAssocID="{4A4BD303-3520-4580-AA87-6B06F560324D}" presName="textRect" presStyleLbl="revTx" presStyleIdx="1" presStyleCnt="4">
        <dgm:presLayoutVars>
          <dgm:chMax val="1"/>
          <dgm:chPref val="1"/>
        </dgm:presLayoutVars>
      </dgm:prSet>
      <dgm:spPr/>
    </dgm:pt>
    <dgm:pt modelId="{B5D117E7-6356-4463-A84E-17B7C29AEDB0}" type="pres">
      <dgm:prSet presAssocID="{FC1307F9-1398-4291-B7EA-4653D7C6BB8D}" presName="sibTrans" presStyleCnt="0"/>
      <dgm:spPr/>
    </dgm:pt>
    <dgm:pt modelId="{D5C8F0D7-8FFC-4F92-9C9C-F366DFD769BD}" type="pres">
      <dgm:prSet presAssocID="{8DB16925-80E4-4E02-B2A7-A2AC407E79AB}" presName="compNode" presStyleCnt="0"/>
      <dgm:spPr/>
    </dgm:pt>
    <dgm:pt modelId="{A676556B-6699-4F56-9A30-3FF85DB72558}" type="pres">
      <dgm:prSet presAssocID="{8DB16925-80E4-4E02-B2A7-A2AC407E79A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91D63219-BCD2-43B3-9AE5-3FECF8FF4E1D}" type="pres">
      <dgm:prSet presAssocID="{8DB16925-80E4-4E02-B2A7-A2AC407E79AB}" presName="spaceRect" presStyleCnt="0"/>
      <dgm:spPr/>
    </dgm:pt>
    <dgm:pt modelId="{8E6F4362-CDC1-4D96-AF77-57F5C75E9896}" type="pres">
      <dgm:prSet presAssocID="{8DB16925-80E4-4E02-B2A7-A2AC407E79AB}" presName="textRect" presStyleLbl="revTx" presStyleIdx="2" presStyleCnt="4">
        <dgm:presLayoutVars>
          <dgm:chMax val="1"/>
          <dgm:chPref val="1"/>
        </dgm:presLayoutVars>
      </dgm:prSet>
      <dgm:spPr/>
    </dgm:pt>
    <dgm:pt modelId="{66C2A89D-876C-4860-819C-9CB1412965E5}" type="pres">
      <dgm:prSet presAssocID="{34AF1EC6-6F98-470D-AE5D-B21BBE88D436}" presName="sibTrans" presStyleCnt="0"/>
      <dgm:spPr/>
    </dgm:pt>
    <dgm:pt modelId="{FA25E23C-754A-42FA-A7AD-7702DF6FEBEB}" type="pres">
      <dgm:prSet presAssocID="{E72E4B0F-50E0-4A01-9A3F-CFC0F42F9F82}" presName="compNode" presStyleCnt="0"/>
      <dgm:spPr/>
    </dgm:pt>
    <dgm:pt modelId="{80CE3C36-1C09-47E6-AD4C-6486CAB7ADFE}" type="pres">
      <dgm:prSet presAssocID="{E72E4B0F-50E0-4A01-9A3F-CFC0F42F9F8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A74C995-E123-4151-89A9-CE5AA45A149E}" type="pres">
      <dgm:prSet presAssocID="{E72E4B0F-50E0-4A01-9A3F-CFC0F42F9F82}" presName="spaceRect" presStyleCnt="0"/>
      <dgm:spPr/>
    </dgm:pt>
    <dgm:pt modelId="{D5A88747-2EB4-4A54-B2AA-50952A450A83}" type="pres">
      <dgm:prSet presAssocID="{E72E4B0F-50E0-4A01-9A3F-CFC0F42F9F8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5AD1609-34E5-440D-9CB8-45D6E54A2D76}" type="presOf" srcId="{8DB16925-80E4-4E02-B2A7-A2AC407E79AB}" destId="{8E6F4362-CDC1-4D96-AF77-57F5C75E9896}" srcOrd="0" destOrd="0" presId="urn:microsoft.com/office/officeart/2018/2/layout/IconLabelList"/>
    <dgm:cxn modelId="{3265E614-488A-438A-A75B-285327EBAF67}" type="presOf" srcId="{F21444C1-66C0-45AE-BAA6-37A0926F8943}" destId="{FE75F4F2-7CB8-4FB8-90BB-5DA499D2E701}" srcOrd="0" destOrd="0" presId="urn:microsoft.com/office/officeart/2018/2/layout/IconLabelList"/>
    <dgm:cxn modelId="{DDDD3942-BB85-464E-A952-904BDE96F591}" srcId="{307AAE4E-00F6-403C-B695-7CA707C7A337}" destId="{8DB16925-80E4-4E02-B2A7-A2AC407E79AB}" srcOrd="2" destOrd="0" parTransId="{54EF99B3-ACBE-4EB9-ACDB-878A48681E2A}" sibTransId="{34AF1EC6-6F98-470D-AE5D-B21BBE88D436}"/>
    <dgm:cxn modelId="{A8833867-62EA-4BA9-95AA-47BA3F15D2F8}" srcId="{307AAE4E-00F6-403C-B695-7CA707C7A337}" destId="{E72E4B0F-50E0-4A01-9A3F-CFC0F42F9F82}" srcOrd="3" destOrd="0" parTransId="{B24817B4-6C6B-41CA-BBB4-3985B3BD55EA}" sibTransId="{7A64F4A3-C9AC-4E22-AB05-ED5CFFCB8F6B}"/>
    <dgm:cxn modelId="{F0BB4288-21A4-4DAC-89E5-8F4C2DAD2291}" srcId="{307AAE4E-00F6-403C-B695-7CA707C7A337}" destId="{F21444C1-66C0-45AE-BAA6-37A0926F8943}" srcOrd="0" destOrd="0" parTransId="{A361D51A-7136-45DC-A342-13F0C9228EA3}" sibTransId="{05ABE436-7E3C-4A31-A63D-CD102BE4212D}"/>
    <dgm:cxn modelId="{17771689-6CEB-4ECA-96AA-4D108F120083}" type="presOf" srcId="{307AAE4E-00F6-403C-B695-7CA707C7A337}" destId="{9F43F31F-FFF4-4A23-9ED6-E64047C23EA1}" srcOrd="0" destOrd="0" presId="urn:microsoft.com/office/officeart/2018/2/layout/IconLabelList"/>
    <dgm:cxn modelId="{0F8D798F-E877-45F9-ADA8-B9ADACB0B78A}" type="presOf" srcId="{4A4BD303-3520-4580-AA87-6B06F560324D}" destId="{1711CA2F-4126-4658-8ED4-41986714B012}" srcOrd="0" destOrd="0" presId="urn:microsoft.com/office/officeart/2018/2/layout/IconLabelList"/>
    <dgm:cxn modelId="{E6E734F5-62A3-443C-A4E7-34C0F25C4186}" srcId="{307AAE4E-00F6-403C-B695-7CA707C7A337}" destId="{4A4BD303-3520-4580-AA87-6B06F560324D}" srcOrd="1" destOrd="0" parTransId="{F2C8A80C-1448-4F58-9FA3-00CF3145AC9D}" sibTransId="{FC1307F9-1398-4291-B7EA-4653D7C6BB8D}"/>
    <dgm:cxn modelId="{235AB8FF-1ECB-41BB-8EF0-89C0FDEE0821}" type="presOf" srcId="{E72E4B0F-50E0-4A01-9A3F-CFC0F42F9F82}" destId="{D5A88747-2EB4-4A54-B2AA-50952A450A83}" srcOrd="0" destOrd="0" presId="urn:microsoft.com/office/officeart/2018/2/layout/IconLabelList"/>
    <dgm:cxn modelId="{46435933-183F-436C-BD55-429EB9DA31AB}" type="presParOf" srcId="{9F43F31F-FFF4-4A23-9ED6-E64047C23EA1}" destId="{3303AA8E-2B56-4FF5-9C2B-BBD80710ADAE}" srcOrd="0" destOrd="0" presId="urn:microsoft.com/office/officeart/2018/2/layout/IconLabelList"/>
    <dgm:cxn modelId="{E533FDFA-5161-44B5-8F58-531F5A0E28FA}" type="presParOf" srcId="{3303AA8E-2B56-4FF5-9C2B-BBD80710ADAE}" destId="{B15B7770-2473-4CF7-8BDA-18F7A717BF31}" srcOrd="0" destOrd="0" presId="urn:microsoft.com/office/officeart/2018/2/layout/IconLabelList"/>
    <dgm:cxn modelId="{A44A3EAB-BFC1-4811-B71A-DBFAA64AD1C6}" type="presParOf" srcId="{3303AA8E-2B56-4FF5-9C2B-BBD80710ADAE}" destId="{5A711420-94F6-46C1-9F71-DDC606ED2AB0}" srcOrd="1" destOrd="0" presId="urn:microsoft.com/office/officeart/2018/2/layout/IconLabelList"/>
    <dgm:cxn modelId="{8DD918EE-0B89-4D15-A464-4123BDDC2F6B}" type="presParOf" srcId="{3303AA8E-2B56-4FF5-9C2B-BBD80710ADAE}" destId="{FE75F4F2-7CB8-4FB8-90BB-5DA499D2E701}" srcOrd="2" destOrd="0" presId="urn:microsoft.com/office/officeart/2018/2/layout/IconLabelList"/>
    <dgm:cxn modelId="{9D8788B0-C915-4512-BF81-41F28C4C87DB}" type="presParOf" srcId="{9F43F31F-FFF4-4A23-9ED6-E64047C23EA1}" destId="{0493091F-89AF-45BD-B20E-F29B646304D3}" srcOrd="1" destOrd="0" presId="urn:microsoft.com/office/officeart/2018/2/layout/IconLabelList"/>
    <dgm:cxn modelId="{49BDEEAF-12F5-48C7-8B7C-31FB59E0B6F5}" type="presParOf" srcId="{9F43F31F-FFF4-4A23-9ED6-E64047C23EA1}" destId="{E6D7CA1C-A64F-45BD-A153-E16C61F1142B}" srcOrd="2" destOrd="0" presId="urn:microsoft.com/office/officeart/2018/2/layout/IconLabelList"/>
    <dgm:cxn modelId="{51CFC0EE-39D5-454E-B1F7-171AD895BEC9}" type="presParOf" srcId="{E6D7CA1C-A64F-45BD-A153-E16C61F1142B}" destId="{5899FC3C-73A5-45CA-952D-1FE8CA94CB9D}" srcOrd="0" destOrd="0" presId="urn:microsoft.com/office/officeart/2018/2/layout/IconLabelList"/>
    <dgm:cxn modelId="{F0FFB4D6-15E7-4811-8D0F-E2984BD9D159}" type="presParOf" srcId="{E6D7CA1C-A64F-45BD-A153-E16C61F1142B}" destId="{2C924908-BB85-4DB1-AAA7-A1F5188A8259}" srcOrd="1" destOrd="0" presId="urn:microsoft.com/office/officeart/2018/2/layout/IconLabelList"/>
    <dgm:cxn modelId="{F34454E4-A25B-40BB-957E-FED60281B400}" type="presParOf" srcId="{E6D7CA1C-A64F-45BD-A153-E16C61F1142B}" destId="{1711CA2F-4126-4658-8ED4-41986714B012}" srcOrd="2" destOrd="0" presId="urn:microsoft.com/office/officeart/2018/2/layout/IconLabelList"/>
    <dgm:cxn modelId="{3957A00F-1C61-441A-8A42-1E19943A3612}" type="presParOf" srcId="{9F43F31F-FFF4-4A23-9ED6-E64047C23EA1}" destId="{B5D117E7-6356-4463-A84E-17B7C29AEDB0}" srcOrd="3" destOrd="0" presId="urn:microsoft.com/office/officeart/2018/2/layout/IconLabelList"/>
    <dgm:cxn modelId="{E137481D-821B-4839-88FE-5DC27486D476}" type="presParOf" srcId="{9F43F31F-FFF4-4A23-9ED6-E64047C23EA1}" destId="{D5C8F0D7-8FFC-4F92-9C9C-F366DFD769BD}" srcOrd="4" destOrd="0" presId="urn:microsoft.com/office/officeart/2018/2/layout/IconLabelList"/>
    <dgm:cxn modelId="{97A72E1E-194A-4313-A583-A7462178530D}" type="presParOf" srcId="{D5C8F0D7-8FFC-4F92-9C9C-F366DFD769BD}" destId="{A676556B-6699-4F56-9A30-3FF85DB72558}" srcOrd="0" destOrd="0" presId="urn:microsoft.com/office/officeart/2018/2/layout/IconLabelList"/>
    <dgm:cxn modelId="{7A474291-A845-457C-806C-C3AE4813F8B2}" type="presParOf" srcId="{D5C8F0D7-8FFC-4F92-9C9C-F366DFD769BD}" destId="{91D63219-BCD2-43B3-9AE5-3FECF8FF4E1D}" srcOrd="1" destOrd="0" presId="urn:microsoft.com/office/officeart/2018/2/layout/IconLabelList"/>
    <dgm:cxn modelId="{008208EA-7230-47AD-9CEC-AC0D9F0681BB}" type="presParOf" srcId="{D5C8F0D7-8FFC-4F92-9C9C-F366DFD769BD}" destId="{8E6F4362-CDC1-4D96-AF77-57F5C75E9896}" srcOrd="2" destOrd="0" presId="urn:microsoft.com/office/officeart/2018/2/layout/IconLabelList"/>
    <dgm:cxn modelId="{924DFAFC-ACA6-455F-8B2D-54E2C2AF2B5F}" type="presParOf" srcId="{9F43F31F-FFF4-4A23-9ED6-E64047C23EA1}" destId="{66C2A89D-876C-4860-819C-9CB1412965E5}" srcOrd="5" destOrd="0" presId="urn:microsoft.com/office/officeart/2018/2/layout/IconLabelList"/>
    <dgm:cxn modelId="{B3167E26-94B6-4A81-B4D9-12B5047C1684}" type="presParOf" srcId="{9F43F31F-FFF4-4A23-9ED6-E64047C23EA1}" destId="{FA25E23C-754A-42FA-A7AD-7702DF6FEBEB}" srcOrd="6" destOrd="0" presId="urn:microsoft.com/office/officeart/2018/2/layout/IconLabelList"/>
    <dgm:cxn modelId="{99C9EC38-38A7-4ED8-BE56-22F7C188FB6C}" type="presParOf" srcId="{FA25E23C-754A-42FA-A7AD-7702DF6FEBEB}" destId="{80CE3C36-1C09-47E6-AD4C-6486CAB7ADFE}" srcOrd="0" destOrd="0" presId="urn:microsoft.com/office/officeart/2018/2/layout/IconLabelList"/>
    <dgm:cxn modelId="{6B66CA97-B7FB-4B0E-871C-B2A5A8FF7685}" type="presParOf" srcId="{FA25E23C-754A-42FA-A7AD-7702DF6FEBEB}" destId="{7A74C995-E123-4151-89A9-CE5AA45A149E}" srcOrd="1" destOrd="0" presId="urn:microsoft.com/office/officeart/2018/2/layout/IconLabelList"/>
    <dgm:cxn modelId="{74E189B6-051C-480C-9FB9-09E856F337C9}" type="presParOf" srcId="{FA25E23C-754A-42FA-A7AD-7702DF6FEBEB}" destId="{D5A88747-2EB4-4A54-B2AA-50952A450A8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2004BE-A6B0-402A-864F-6EC0A4C3D520}">
      <dsp:nvSpPr>
        <dsp:cNvPr id="0" name=""/>
        <dsp:cNvSpPr/>
      </dsp:nvSpPr>
      <dsp:spPr>
        <a:xfrm>
          <a:off x="243014" y="1528199"/>
          <a:ext cx="1019618" cy="677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02BA9A-7E37-4E06-B498-31E11DB8A507}">
      <dsp:nvSpPr>
        <dsp:cNvPr id="0" name=""/>
        <dsp:cNvSpPr/>
      </dsp:nvSpPr>
      <dsp:spPr>
        <a:xfrm>
          <a:off x="480" y="2550636"/>
          <a:ext cx="1504687" cy="127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Facial recognition systems face biases due to imbalanced datasets, affecting accuracy for underrepresented groups.</a:t>
          </a:r>
        </a:p>
      </dsp:txBody>
      <dsp:txXfrm>
        <a:off x="480" y="2550636"/>
        <a:ext cx="1504687" cy="1278984"/>
      </dsp:txXfrm>
    </dsp:sp>
    <dsp:sp modelId="{0380AD59-C84C-4749-B5C7-E847C26E44F4}">
      <dsp:nvSpPr>
        <dsp:cNvPr id="0" name=""/>
        <dsp:cNvSpPr/>
      </dsp:nvSpPr>
      <dsp:spPr>
        <a:xfrm>
          <a:off x="2182276" y="1528199"/>
          <a:ext cx="677109" cy="677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B5F84-9A96-40A4-8395-B13517369A6A}">
      <dsp:nvSpPr>
        <dsp:cNvPr id="0" name=""/>
        <dsp:cNvSpPr/>
      </dsp:nvSpPr>
      <dsp:spPr>
        <a:xfrm>
          <a:off x="1768487" y="2550636"/>
          <a:ext cx="1504687" cy="127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These biases lead to unfair outcomes and ethical concerns in real-world applications.</a:t>
          </a:r>
        </a:p>
      </dsp:txBody>
      <dsp:txXfrm>
        <a:off x="1768487" y="2550636"/>
        <a:ext cx="1504687" cy="1278984"/>
      </dsp:txXfrm>
    </dsp:sp>
    <dsp:sp modelId="{B207F3E1-7F19-4832-8987-21FDF2B5FE1C}">
      <dsp:nvSpPr>
        <dsp:cNvPr id="0" name=""/>
        <dsp:cNvSpPr/>
      </dsp:nvSpPr>
      <dsp:spPr>
        <a:xfrm>
          <a:off x="3950284" y="1528199"/>
          <a:ext cx="677109" cy="677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0E8C74-95C1-4B2A-AF05-33575758885B}">
      <dsp:nvSpPr>
        <dsp:cNvPr id="0" name=""/>
        <dsp:cNvSpPr/>
      </dsp:nvSpPr>
      <dsp:spPr>
        <a:xfrm>
          <a:off x="3536495" y="2550636"/>
          <a:ext cx="1504687" cy="127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project aims to build a fairness-aware system to ensure accurate predictions across demographics.</a:t>
          </a:r>
        </a:p>
      </dsp:txBody>
      <dsp:txXfrm>
        <a:off x="3536495" y="2550636"/>
        <a:ext cx="1504687" cy="1278984"/>
      </dsp:txXfrm>
    </dsp:sp>
    <dsp:sp modelId="{60D20D7C-2BE1-4CB0-BFA1-6A58AEF0EA81}">
      <dsp:nvSpPr>
        <dsp:cNvPr id="0" name=""/>
        <dsp:cNvSpPr/>
      </dsp:nvSpPr>
      <dsp:spPr>
        <a:xfrm>
          <a:off x="5718292" y="1528199"/>
          <a:ext cx="677109" cy="677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87390-9BB1-4897-A1A8-4288C694CA5E}">
      <dsp:nvSpPr>
        <dsp:cNvPr id="0" name=""/>
        <dsp:cNvSpPr/>
      </dsp:nvSpPr>
      <dsp:spPr>
        <a:xfrm>
          <a:off x="5304503" y="2550636"/>
          <a:ext cx="1504687" cy="127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focus is on multi-task learning for age, race, and gender.</a:t>
          </a:r>
          <a:endParaRPr lang="en-US" sz="1300" kern="1200" dirty="0"/>
        </a:p>
      </dsp:txBody>
      <dsp:txXfrm>
        <a:off x="5304503" y="2550636"/>
        <a:ext cx="1504687" cy="12789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20BCA-62EA-4D24-97C9-AF55378E5EB7}">
      <dsp:nvSpPr>
        <dsp:cNvPr id="0" name=""/>
        <dsp:cNvSpPr/>
      </dsp:nvSpPr>
      <dsp:spPr>
        <a:xfrm>
          <a:off x="748" y="619873"/>
          <a:ext cx="2919399" cy="175163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Resizing images to 224x224 pixels</a:t>
          </a:r>
        </a:p>
      </dsp:txBody>
      <dsp:txXfrm>
        <a:off x="748" y="619873"/>
        <a:ext cx="2919399" cy="1751639"/>
      </dsp:txXfrm>
    </dsp:sp>
    <dsp:sp modelId="{44B8CF83-C0F1-4144-AF69-70BCE6B94597}">
      <dsp:nvSpPr>
        <dsp:cNvPr id="0" name=""/>
        <dsp:cNvSpPr/>
      </dsp:nvSpPr>
      <dsp:spPr>
        <a:xfrm>
          <a:off x="3212088" y="619873"/>
          <a:ext cx="2919399" cy="175163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Normalization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 (scaling to [0, 1])</a:t>
          </a:r>
        </a:p>
      </dsp:txBody>
      <dsp:txXfrm>
        <a:off x="3212088" y="619873"/>
        <a:ext cx="2919399" cy="1751639"/>
      </dsp:txXfrm>
    </dsp:sp>
    <dsp:sp modelId="{4CB53D52-BF48-4E3A-81FE-B82E094687FD}">
      <dsp:nvSpPr>
        <dsp:cNvPr id="0" name=""/>
        <dsp:cNvSpPr/>
      </dsp:nvSpPr>
      <dsp:spPr>
        <a:xfrm>
          <a:off x="748" y="2663452"/>
          <a:ext cx="2919399" cy="175163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Augmentation (flipping, scaling, cropping)</a:t>
          </a:r>
        </a:p>
      </dsp:txBody>
      <dsp:txXfrm>
        <a:off x="748" y="2663452"/>
        <a:ext cx="2919399" cy="1751639"/>
      </dsp:txXfrm>
    </dsp:sp>
    <dsp:sp modelId="{E216E5CF-8A9C-462D-B7CD-C217A6492B30}">
      <dsp:nvSpPr>
        <dsp:cNvPr id="0" name=""/>
        <dsp:cNvSpPr/>
      </dsp:nvSpPr>
      <dsp:spPr>
        <a:xfrm>
          <a:off x="3212088" y="2663452"/>
          <a:ext cx="2919399" cy="175163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Label Encoding using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one-hot encoding</a:t>
          </a:r>
        </a:p>
      </dsp:txBody>
      <dsp:txXfrm>
        <a:off x="3212088" y="2663452"/>
        <a:ext cx="2919399" cy="17516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B8A87D-B465-4E90-80E0-275E3E2A513E}">
      <dsp:nvSpPr>
        <dsp:cNvPr id="0" name=""/>
        <dsp:cNvSpPr/>
      </dsp:nvSpPr>
      <dsp:spPr>
        <a:xfrm>
          <a:off x="1215372" y="774"/>
          <a:ext cx="1086205" cy="108620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C46EF0-82AF-437D-AAB9-DBEE2767E9B1}">
      <dsp:nvSpPr>
        <dsp:cNvPr id="0" name=""/>
        <dsp:cNvSpPr/>
      </dsp:nvSpPr>
      <dsp:spPr>
        <a:xfrm>
          <a:off x="1446858" y="232260"/>
          <a:ext cx="623232" cy="6232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D5B3A-A7B5-4586-AF2B-F21B57929B9D}">
      <dsp:nvSpPr>
        <dsp:cNvPr id="0" name=""/>
        <dsp:cNvSpPr/>
      </dsp:nvSpPr>
      <dsp:spPr>
        <a:xfrm>
          <a:off x="868142" y="1425305"/>
          <a:ext cx="1780664" cy="712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EfficientNetB0: High accuracy, low latency.</a:t>
          </a:r>
        </a:p>
      </dsp:txBody>
      <dsp:txXfrm>
        <a:off x="868142" y="1425305"/>
        <a:ext cx="1780664" cy="712265"/>
      </dsp:txXfrm>
    </dsp:sp>
    <dsp:sp modelId="{C5E640E2-4028-4C62-9EBE-2A9398CFFAB6}">
      <dsp:nvSpPr>
        <dsp:cNvPr id="0" name=""/>
        <dsp:cNvSpPr/>
      </dsp:nvSpPr>
      <dsp:spPr>
        <a:xfrm>
          <a:off x="3307652" y="774"/>
          <a:ext cx="1086205" cy="108620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2C02DF-2523-43EF-80B3-F97D251F3933}">
      <dsp:nvSpPr>
        <dsp:cNvPr id="0" name=""/>
        <dsp:cNvSpPr/>
      </dsp:nvSpPr>
      <dsp:spPr>
        <a:xfrm>
          <a:off x="3539138" y="232260"/>
          <a:ext cx="623232" cy="6232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9E195-4B4A-4844-A25F-5BBFB022339A}">
      <dsp:nvSpPr>
        <dsp:cNvPr id="0" name=""/>
        <dsp:cNvSpPr/>
      </dsp:nvSpPr>
      <dsp:spPr>
        <a:xfrm>
          <a:off x="2960423" y="1425305"/>
          <a:ext cx="1780664" cy="712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ResNet50: Robust hierarchical features.</a:t>
          </a:r>
        </a:p>
      </dsp:txBody>
      <dsp:txXfrm>
        <a:off x="2960423" y="1425305"/>
        <a:ext cx="1780664" cy="712265"/>
      </dsp:txXfrm>
    </dsp:sp>
    <dsp:sp modelId="{D1B3625E-B9CF-435E-87B1-28F2E5017D37}">
      <dsp:nvSpPr>
        <dsp:cNvPr id="0" name=""/>
        <dsp:cNvSpPr/>
      </dsp:nvSpPr>
      <dsp:spPr>
        <a:xfrm>
          <a:off x="1215372" y="2582737"/>
          <a:ext cx="1086205" cy="108620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5B508-EDE1-4307-8CA3-A620D7A5599C}">
      <dsp:nvSpPr>
        <dsp:cNvPr id="0" name=""/>
        <dsp:cNvSpPr/>
      </dsp:nvSpPr>
      <dsp:spPr>
        <a:xfrm>
          <a:off x="1446858" y="2814223"/>
          <a:ext cx="623232" cy="6232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3C2C3-BAE6-47AC-B3AA-C20EB756A234}">
      <dsp:nvSpPr>
        <dsp:cNvPr id="0" name=""/>
        <dsp:cNvSpPr/>
      </dsp:nvSpPr>
      <dsp:spPr>
        <a:xfrm>
          <a:off x="868142" y="4007268"/>
          <a:ext cx="1780664" cy="712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MobileNetV2: Lightweight and efficient.</a:t>
          </a:r>
        </a:p>
      </dsp:txBody>
      <dsp:txXfrm>
        <a:off x="868142" y="4007268"/>
        <a:ext cx="1780664" cy="712265"/>
      </dsp:txXfrm>
    </dsp:sp>
    <dsp:sp modelId="{623D19FD-70F6-4DC7-B948-EB6722FD76FF}">
      <dsp:nvSpPr>
        <dsp:cNvPr id="0" name=""/>
        <dsp:cNvSpPr/>
      </dsp:nvSpPr>
      <dsp:spPr>
        <a:xfrm>
          <a:off x="3307652" y="2582737"/>
          <a:ext cx="1086205" cy="108620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4E7BA9-03AB-4AFD-9425-011F6C2B3047}">
      <dsp:nvSpPr>
        <dsp:cNvPr id="0" name=""/>
        <dsp:cNvSpPr/>
      </dsp:nvSpPr>
      <dsp:spPr>
        <a:xfrm>
          <a:off x="3539138" y="2814223"/>
          <a:ext cx="623232" cy="6232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072AA-76B2-456C-B2E7-FB61FB7649A6}">
      <dsp:nvSpPr>
        <dsp:cNvPr id="0" name=""/>
        <dsp:cNvSpPr/>
      </dsp:nvSpPr>
      <dsp:spPr>
        <a:xfrm>
          <a:off x="2960423" y="4007268"/>
          <a:ext cx="1780664" cy="712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InceptionV3: Multi-scale feature extraction.</a:t>
          </a:r>
        </a:p>
      </dsp:txBody>
      <dsp:txXfrm>
        <a:off x="2960423" y="4007268"/>
        <a:ext cx="1780664" cy="7122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B7770-2473-4CF7-8BDA-18F7A717BF31}">
      <dsp:nvSpPr>
        <dsp:cNvPr id="0" name=""/>
        <dsp:cNvSpPr/>
      </dsp:nvSpPr>
      <dsp:spPr>
        <a:xfrm>
          <a:off x="1173298" y="297201"/>
          <a:ext cx="918676" cy="9186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5F4F2-7CB8-4FB8-90BB-5DA499D2E701}">
      <dsp:nvSpPr>
        <dsp:cNvPr id="0" name=""/>
        <dsp:cNvSpPr/>
      </dsp:nvSpPr>
      <dsp:spPr>
        <a:xfrm>
          <a:off x="611885" y="1514659"/>
          <a:ext cx="20415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Unfreezing additional layers.</a:t>
          </a:r>
        </a:p>
      </dsp:txBody>
      <dsp:txXfrm>
        <a:off x="611885" y="1514659"/>
        <a:ext cx="2041502" cy="720000"/>
      </dsp:txXfrm>
    </dsp:sp>
    <dsp:sp modelId="{5899FC3C-73A5-45CA-952D-1FE8CA94CB9D}">
      <dsp:nvSpPr>
        <dsp:cNvPr id="0" name=""/>
        <dsp:cNvSpPr/>
      </dsp:nvSpPr>
      <dsp:spPr>
        <a:xfrm>
          <a:off x="3572063" y="297201"/>
          <a:ext cx="918676" cy="9186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1CA2F-4126-4658-8ED4-41986714B012}">
      <dsp:nvSpPr>
        <dsp:cNvPr id="0" name=""/>
        <dsp:cNvSpPr/>
      </dsp:nvSpPr>
      <dsp:spPr>
        <a:xfrm>
          <a:off x="3010650" y="1514659"/>
          <a:ext cx="20415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Regularization (Dropout, L2).</a:t>
          </a:r>
        </a:p>
      </dsp:txBody>
      <dsp:txXfrm>
        <a:off x="3010650" y="1514659"/>
        <a:ext cx="2041502" cy="720000"/>
      </dsp:txXfrm>
    </dsp:sp>
    <dsp:sp modelId="{A676556B-6699-4F56-9A30-3FF85DB72558}">
      <dsp:nvSpPr>
        <dsp:cNvPr id="0" name=""/>
        <dsp:cNvSpPr/>
      </dsp:nvSpPr>
      <dsp:spPr>
        <a:xfrm>
          <a:off x="1173298" y="2745034"/>
          <a:ext cx="918676" cy="9186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F4362-CDC1-4D96-AF77-57F5C75E9896}">
      <dsp:nvSpPr>
        <dsp:cNvPr id="0" name=""/>
        <dsp:cNvSpPr/>
      </dsp:nvSpPr>
      <dsp:spPr>
        <a:xfrm>
          <a:off x="611885" y="3962492"/>
          <a:ext cx="20415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Hyperparameter Optimization (Grid Search, Bayesian Optimization).</a:t>
          </a:r>
        </a:p>
      </dsp:txBody>
      <dsp:txXfrm>
        <a:off x="611885" y="3962492"/>
        <a:ext cx="2041502" cy="720000"/>
      </dsp:txXfrm>
    </dsp:sp>
    <dsp:sp modelId="{80CE3C36-1C09-47E6-AD4C-6486CAB7ADFE}">
      <dsp:nvSpPr>
        <dsp:cNvPr id="0" name=""/>
        <dsp:cNvSpPr/>
      </dsp:nvSpPr>
      <dsp:spPr>
        <a:xfrm>
          <a:off x="3572063" y="2745034"/>
          <a:ext cx="918676" cy="9186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88747-2EB4-4A54-B2AA-50952A450A83}">
      <dsp:nvSpPr>
        <dsp:cNvPr id="0" name=""/>
        <dsp:cNvSpPr/>
      </dsp:nvSpPr>
      <dsp:spPr>
        <a:xfrm>
          <a:off x="3010650" y="3962492"/>
          <a:ext cx="20415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Early stopping and learning rate scheduling.</a:t>
          </a:r>
        </a:p>
      </dsp:txBody>
      <dsp:txXfrm>
        <a:off x="3010650" y="3962492"/>
        <a:ext cx="204150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12/4/24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70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9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290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776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12/4/24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210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12/4/24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36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12/4/24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75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12/4/24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454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12/4/24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979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12/4/24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3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12/4/24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643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gital image of a human head&#10;&#10;Description automatically generated">
            <a:extLst>
              <a:ext uri="{FF2B5EF4-FFF2-40B4-BE49-F238E27FC236}">
                <a16:creationId xmlns:a16="http://schemas.microsoft.com/office/drawing/2014/main" id="{0E55F215-C490-7259-A0C0-F57ED4B0EC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5D0421-6932-E434-E9DC-2ACC7700A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9052560" cy="3546179"/>
          </a:xfrm>
        </p:spPr>
        <p:txBody>
          <a:bodyPr>
            <a:normAutofit/>
          </a:bodyPr>
          <a:lstStyle/>
          <a:p>
            <a:r>
              <a:rPr lang="en-US" dirty="0"/>
              <a:t>Advanced Facial Recognition and Bias Mitigation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64972-7766-FAA4-8B21-F0D40F775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0164" y="4827639"/>
            <a:ext cx="9121385" cy="1671484"/>
          </a:xfrm>
        </p:spPr>
        <p:txBody>
          <a:bodyPr>
            <a:normAutofit fontScale="92500"/>
          </a:bodyPr>
          <a:lstStyle/>
          <a:p>
            <a:r>
              <a:rPr lang="en-US" sz="5000" b="1" dirty="0">
                <a:latin typeface="Sitka Banner" pitchFamily="2" charset="0"/>
              </a:rPr>
              <a:t>Group4: </a:t>
            </a:r>
            <a:r>
              <a:rPr lang="en-US" sz="2900" dirty="0">
                <a:latin typeface="Sitka Banner" pitchFamily="2" charset="0"/>
              </a:rPr>
              <a:t>Bala Srimani Durga Devi Chikkala (2290061), Saikiran Anugam (2312298), Vishnu Vardhan Mullapudi  (2253445),  Azharmadani Syed (2316906), Sunil Kumar Kommineni (2304770)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3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C0DA1-5BF4-AECE-9E2C-FC34B8E8C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E03986-81AB-DD1C-23B0-6091F850E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6500" y="2075834"/>
            <a:ext cx="5640399" cy="2763794"/>
          </a:xfrm>
          <a:prstGeom prst="rect">
            <a:avLst/>
          </a:prstGeom>
        </p:spPr>
      </p:pic>
      <p:sp>
        <p:nvSpPr>
          <p:cNvPr id="17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39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Teams meeting-20241204_093103-Meeting Recording">
            <a:hlinkClick r:id="" action="ppaction://media"/>
            <a:extLst>
              <a:ext uri="{FF2B5EF4-FFF2-40B4-BE49-F238E27FC236}">
                <a16:creationId xmlns:a16="http://schemas.microsoft.com/office/drawing/2014/main" id="{4CC4F435-39B4-C969-CAB9-1A2078F3D82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016.5395" end="31676.3045"/>
                  <p14:fade out="492.756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696" y="225896"/>
            <a:ext cx="11404879" cy="6415606"/>
          </a:xfrm>
        </p:spPr>
      </p:pic>
    </p:spTree>
    <p:extLst>
      <p:ext uri="{BB962C8B-B14F-4D97-AF65-F5344CB8AC3E}">
        <p14:creationId xmlns:p14="http://schemas.microsoft.com/office/powerpoint/2010/main" val="103100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8E283C-DE22-A22F-4FD0-F5DF364D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en-US" sz="5100"/>
              <a:t>Challenges&amp; Future scope</a:t>
            </a:r>
            <a:endParaRPr lang="en-IN" sz="510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D5ACD43-56EB-0AFC-F377-6044941EC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2933390"/>
            <a:ext cx="5312254" cy="2861349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Challenges: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Bias: Limited accuracy for underrepresented groups due to imbalanced datasets.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Real-Time: High computational needs for live processing.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Future scope: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Integration: Connect with surveillance for live analysis.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Accuracy: Use diverse datasets for better detection.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Analytics: Add behavioral and predictive insights.</a:t>
            </a:r>
            <a:endParaRPr lang="en-US" sz="1400" dirty="0"/>
          </a:p>
          <a:p>
            <a:pPr>
              <a:lnSpc>
                <a:spcPct val="100000"/>
              </a:lnSpc>
            </a:pPr>
            <a:endParaRPr lang="en-IN" sz="1400" dirty="0"/>
          </a:p>
          <a:p>
            <a:pPr>
              <a:lnSpc>
                <a:spcPct val="100000"/>
              </a:lnSpc>
            </a:pPr>
            <a:endParaRPr lang="en-IN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A6FDF8-322A-2ABC-0EBD-AF6069C743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79" r="52547"/>
          <a:stretch/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sp>
        <p:nvSpPr>
          <p:cNvPr id="3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C24C74-B21A-9EFC-63AC-EB9C0F4588EB}"/>
              </a:ext>
            </a:extLst>
          </p:cNvPr>
          <p:cNvSpPr txBox="1">
            <a:spLocks/>
          </p:cNvSpPr>
          <p:nvPr/>
        </p:nvSpPr>
        <p:spPr>
          <a:xfrm>
            <a:off x="5184648" y="3005649"/>
            <a:ext cx="6245352" cy="170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41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 screen">
            <a:extLst>
              <a:ext uri="{FF2B5EF4-FFF2-40B4-BE49-F238E27FC236}">
                <a16:creationId xmlns:a16="http://schemas.microsoft.com/office/drawing/2014/main" id="{BC0223FD-2E1B-B598-B38E-E3A099E89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-1" y="1"/>
            <a:ext cx="12191998" cy="6857999"/>
          </a:xfrm>
          <a:prstGeom prst="rect">
            <a:avLst/>
          </a:prstGeom>
        </p:spPr>
      </p:pic>
      <p:sp>
        <p:nvSpPr>
          <p:cNvPr id="23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12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F7662-FECB-E97C-9AB0-6A370DE8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C5EB8-D25D-5AE2-9473-9E811C78A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2532184"/>
            <a:ext cx="5312254" cy="367453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900" dirty="0"/>
              <a:t>Facial recognition systems often face criticism for biases from imbalanced datasets, leading to inaccuracies across demographic groups.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900" dirty="0"/>
              <a:t>This project addresses these concerns by leveraging the FairFace dataset, a comprehensive collection of over 100,000 labeled images designed to ensure balanced representation.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900" dirty="0"/>
              <a:t>FairFace spans seven racial groups, multiple age brackets, and binary genders, providing a diverse and inclusive foundation for training fairness-aware models. 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900" dirty="0"/>
              <a:t> Our project aims to build a facial recognition system that prioritizes equitable and accurate predictions across all demographic categories by utilizing this dataset.</a:t>
            </a:r>
          </a:p>
          <a:p>
            <a:pPr>
              <a:lnSpc>
                <a:spcPct val="100000"/>
              </a:lnSpc>
            </a:pPr>
            <a:endParaRPr lang="en-IN" sz="1300" dirty="0"/>
          </a:p>
        </p:txBody>
      </p:sp>
      <p:pic>
        <p:nvPicPr>
          <p:cNvPr id="5" name="Picture 4" descr="3D art of a person">
            <a:extLst>
              <a:ext uri="{FF2B5EF4-FFF2-40B4-BE49-F238E27FC236}">
                <a16:creationId xmlns:a16="http://schemas.microsoft.com/office/drawing/2014/main" id="{6A6BF756-0C1D-0A58-6032-1EC05722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956"/>
          <a:stretch/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sp>
        <p:nvSpPr>
          <p:cNvPr id="2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0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47F5B-8A17-0A41-7F01-352D160E7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063255"/>
            <a:ext cx="3575304" cy="4807541"/>
          </a:xfrm>
        </p:spPr>
        <p:txBody>
          <a:bodyPr>
            <a:normAutofit/>
          </a:bodyPr>
          <a:lstStyle/>
          <a:p>
            <a:r>
              <a:rPr lang="en-IN" dirty="0"/>
              <a:t>Problem Statement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3022EF-4E43-4298-8E3D-DA5EF0617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F5A8BC-BF3A-DA85-A1C4-ABB6F3DC8A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974183"/>
              </p:ext>
            </p:extLst>
          </p:nvPr>
        </p:nvGraphicFramePr>
        <p:xfrm>
          <a:off x="4974335" y="972642"/>
          <a:ext cx="6809671" cy="5357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0008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Personalizing Shopping Experiences with AI driven Video &amp; Image Analytics  in Retail Industry">
            <a:extLst>
              <a:ext uri="{FF2B5EF4-FFF2-40B4-BE49-F238E27FC236}">
                <a16:creationId xmlns:a16="http://schemas.microsoft.com/office/drawing/2014/main" id="{9792F91C-AA6E-4A25-1C4C-018E9EB21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" r="11672"/>
          <a:stretch/>
        </p:blipFill>
        <p:spPr bwMode="auto">
          <a:xfrm>
            <a:off x="-24" y="-23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4094DC-7DA9-1FEB-72D6-78FC403ED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346704"/>
            <a:ext cx="5920896" cy="1783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Applications</a:t>
            </a:r>
          </a:p>
        </p:txBody>
      </p:sp>
      <p:pic>
        <p:nvPicPr>
          <p:cNvPr id="5" name="Picture 4" descr="A group of people in a room with a digital face recognition&#10;&#10;Description automatically generated">
            <a:extLst>
              <a:ext uri="{FF2B5EF4-FFF2-40B4-BE49-F238E27FC236}">
                <a16:creationId xmlns:a16="http://schemas.microsoft.com/office/drawing/2014/main" id="{98BA8377-6CA7-20DF-5355-2C148B6A5A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599" r="-4" b="11325"/>
          <a:stretch/>
        </p:blipFill>
        <p:spPr>
          <a:xfrm>
            <a:off x="3639395" y="10"/>
            <a:ext cx="4023360" cy="2980230"/>
          </a:xfrm>
          <a:custGeom>
            <a:avLst/>
            <a:gdLst/>
            <a:ahLst/>
            <a:cxnLst/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674F5D-AD12-4C0E-AC77-27EEB0929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3378068"/>
            <a:ext cx="0" cy="3479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group of people in a building&#10;&#10;Description automatically generated">
            <a:extLst>
              <a:ext uri="{FF2B5EF4-FFF2-40B4-BE49-F238E27FC236}">
                <a16:creationId xmlns:a16="http://schemas.microsoft.com/office/drawing/2014/main" id="{9A8CBD97-28FF-794D-C425-F2BE8C0F9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11955" r="5082" b="2"/>
          <a:stretch/>
        </p:blipFill>
        <p:spPr>
          <a:xfrm>
            <a:off x="7816908" y="1584505"/>
            <a:ext cx="4375105" cy="5273507"/>
          </a:xfrm>
          <a:custGeom>
            <a:avLst/>
            <a:gdLst/>
            <a:ahLst/>
            <a:cxnLst/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</p:spPr>
      </p:pic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15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 descr="A collage of children's faces&#10;&#10;Description automatically generated">
            <a:extLst>
              <a:ext uri="{FF2B5EF4-FFF2-40B4-BE49-F238E27FC236}">
                <a16:creationId xmlns:a16="http://schemas.microsoft.com/office/drawing/2014/main" id="{B46C575A-17DC-8289-9600-077785A1C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" b="1895"/>
          <a:stretch/>
        </p:blipFill>
        <p:spPr>
          <a:xfrm>
            <a:off x="2411412" y="1829437"/>
            <a:ext cx="8637528" cy="485860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5D8D5-C22F-8E37-4175-1C4BBFBD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143001"/>
            <a:ext cx="9052560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Sample of dataset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4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37683F7-4329-9E47-DF00-11AA884B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3" y="1063256"/>
            <a:ext cx="3382050" cy="45589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Workflow</a:t>
            </a:r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B96B26CA-9949-4D9C-A2F3-DB3CA283A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7B91ED-9152-B6FF-43CF-BA9B18BE8A74}"/>
              </a:ext>
            </a:extLst>
          </p:cNvPr>
          <p:cNvGrpSpPr/>
          <p:nvPr/>
        </p:nvGrpSpPr>
        <p:grpSpPr>
          <a:xfrm>
            <a:off x="5988889" y="1063256"/>
            <a:ext cx="5359169" cy="5059129"/>
            <a:chOff x="4146250" y="-14298"/>
            <a:chExt cx="7219932" cy="64379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104BE65-360E-56A7-D4F3-B41AE07D4482}"/>
                </a:ext>
              </a:extLst>
            </p:cNvPr>
            <p:cNvSpPr/>
            <p:nvPr/>
          </p:nvSpPr>
          <p:spPr>
            <a:xfrm>
              <a:off x="4162201" y="-14298"/>
              <a:ext cx="3450266" cy="75452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 defTabSz="621792">
                <a:spcAft>
                  <a:spcPts val="600"/>
                </a:spcAft>
              </a:pPr>
              <a:r>
                <a:rPr lang="en-US" sz="1224" kern="1200" dirty="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Problem Statement: To find age, race and gender from an image input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A38E07-04AE-6515-4B72-1A521E6CC2C8}"/>
                </a:ext>
              </a:extLst>
            </p:cNvPr>
            <p:cNvSpPr/>
            <p:nvPr/>
          </p:nvSpPr>
          <p:spPr>
            <a:xfrm>
              <a:off x="4173497" y="1135027"/>
              <a:ext cx="3429000" cy="72744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 defTabSz="621792">
                <a:spcAft>
                  <a:spcPts val="600"/>
                </a:spcAft>
              </a:pPr>
              <a:r>
                <a:rPr lang="en-US" sz="1224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Finding the perfect dataset</a:t>
              </a:r>
            </a:p>
            <a:p>
              <a:pPr algn="ctr" defTabSz="621792">
                <a:spcAft>
                  <a:spcPts val="600"/>
                </a:spcAft>
              </a:pPr>
              <a:r>
                <a:rPr lang="en-US" sz="1224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(Fairface dataset)</a:t>
              </a: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7D43D1-07CF-76A7-652A-10D29A39F5F7}"/>
                </a:ext>
              </a:extLst>
            </p:cNvPr>
            <p:cNvSpPr/>
            <p:nvPr/>
          </p:nvSpPr>
          <p:spPr>
            <a:xfrm>
              <a:off x="4195430" y="2240040"/>
              <a:ext cx="3385135" cy="47780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 defTabSz="621792">
                <a:spcAft>
                  <a:spcPts val="600"/>
                </a:spcAft>
              </a:pPr>
              <a:r>
                <a:rPr lang="en-US" sz="1224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Image Preprocessing</a:t>
              </a: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4A4752-0DF7-2B51-BCC6-E7B93DC36356}"/>
                </a:ext>
              </a:extLst>
            </p:cNvPr>
            <p:cNvSpPr/>
            <p:nvPr/>
          </p:nvSpPr>
          <p:spPr>
            <a:xfrm>
              <a:off x="4162201" y="3095415"/>
              <a:ext cx="3434315" cy="53694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 defTabSz="621792">
                <a:spcAft>
                  <a:spcPts val="600"/>
                </a:spcAft>
              </a:pPr>
              <a:r>
                <a:rPr lang="en-US" sz="1224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Model Building</a:t>
              </a: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63840-F3D8-227F-A9EC-674CBDEF03ED}"/>
                </a:ext>
              </a:extLst>
            </p:cNvPr>
            <p:cNvSpPr/>
            <p:nvPr/>
          </p:nvSpPr>
          <p:spPr>
            <a:xfrm>
              <a:off x="8569819" y="2896021"/>
              <a:ext cx="2796363" cy="5077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21792">
                <a:spcAft>
                  <a:spcPts val="600"/>
                </a:spcAft>
              </a:pPr>
              <a:r>
                <a:rPr lang="en-US" sz="1224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EfficientNetB0</a:t>
              </a:r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24FB4A-5324-A4C7-7F50-14EF67F91DC2}"/>
                </a:ext>
              </a:extLst>
            </p:cNvPr>
            <p:cNvSpPr/>
            <p:nvPr/>
          </p:nvSpPr>
          <p:spPr>
            <a:xfrm>
              <a:off x="8569819" y="3610122"/>
              <a:ext cx="2796363" cy="5077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21792">
                <a:spcAft>
                  <a:spcPts val="600"/>
                </a:spcAft>
              </a:pPr>
              <a:r>
                <a:rPr lang="en-US" sz="1224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MobileNetV2</a:t>
              </a:r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A0EC56-2EB8-11DD-AAA8-A57506E594CA}"/>
                </a:ext>
              </a:extLst>
            </p:cNvPr>
            <p:cNvSpPr/>
            <p:nvPr/>
          </p:nvSpPr>
          <p:spPr>
            <a:xfrm>
              <a:off x="8569819" y="4317765"/>
              <a:ext cx="2796363" cy="5077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21792">
                <a:spcAft>
                  <a:spcPts val="600"/>
                </a:spcAft>
              </a:pPr>
              <a:r>
                <a:rPr lang="en-US" sz="1224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InceptionV3</a:t>
              </a:r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F70975-BF63-7238-5E91-00EF38636695}"/>
                </a:ext>
              </a:extLst>
            </p:cNvPr>
            <p:cNvSpPr/>
            <p:nvPr/>
          </p:nvSpPr>
          <p:spPr>
            <a:xfrm>
              <a:off x="8569819" y="5031865"/>
              <a:ext cx="2796363" cy="5077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21792">
                <a:spcAft>
                  <a:spcPts val="600"/>
                </a:spcAft>
              </a:pPr>
              <a:r>
                <a:rPr lang="en-US" sz="1224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Vgg16</a:t>
              </a:r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4C30EC-856F-5F2F-41C6-E9AC911BFE12}"/>
                </a:ext>
              </a:extLst>
            </p:cNvPr>
            <p:cNvSpPr/>
            <p:nvPr/>
          </p:nvSpPr>
          <p:spPr>
            <a:xfrm>
              <a:off x="4146250" y="4030394"/>
              <a:ext cx="3450266" cy="50771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 defTabSz="621792">
                <a:spcAft>
                  <a:spcPts val="600"/>
                </a:spcAft>
              </a:pPr>
              <a:r>
                <a:rPr lang="en-US" sz="1224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Model Evaluation</a:t>
              </a:r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A95AD-C357-8FE1-CD01-98C96FAD34D9}"/>
                </a:ext>
              </a:extLst>
            </p:cNvPr>
            <p:cNvSpPr/>
            <p:nvPr/>
          </p:nvSpPr>
          <p:spPr>
            <a:xfrm>
              <a:off x="4146250" y="4936137"/>
              <a:ext cx="3450266" cy="50771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 defTabSz="621792">
                <a:spcAft>
                  <a:spcPts val="600"/>
                </a:spcAft>
              </a:pPr>
              <a:r>
                <a:rPr lang="en-US" sz="1224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Fine Tuning</a:t>
              </a:r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F2B7976-50DD-B778-FBBA-50B7E00EA591}"/>
                </a:ext>
              </a:extLst>
            </p:cNvPr>
            <p:cNvSpPr/>
            <p:nvPr/>
          </p:nvSpPr>
          <p:spPr>
            <a:xfrm>
              <a:off x="4146250" y="5915923"/>
              <a:ext cx="3450266" cy="50771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 defTabSz="621792">
                <a:spcAft>
                  <a:spcPts val="600"/>
                </a:spcAft>
              </a:pPr>
              <a:r>
                <a:rPr lang="en-US" sz="1224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Final Image Prediction</a:t>
              </a:r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13515A-3832-1D84-8F9E-FBF8FC0CFC60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 flipV="1">
              <a:off x="7596516" y="3149876"/>
              <a:ext cx="973303" cy="2140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C46ACE4-F71C-8787-3F2B-8A88245FC3A7}"/>
                </a:ext>
              </a:extLst>
            </p:cNvPr>
            <p:cNvCxnSpPr>
              <a:stCxn id="12" idx="3"/>
              <a:endCxn id="14" idx="1"/>
            </p:cNvCxnSpPr>
            <p:nvPr/>
          </p:nvCxnSpPr>
          <p:spPr>
            <a:xfrm>
              <a:off x="7596516" y="3363889"/>
              <a:ext cx="973303" cy="5000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4B14773-10D4-1437-19D0-3AFF7F427FD1}"/>
                </a:ext>
              </a:extLst>
            </p:cNvPr>
            <p:cNvCxnSpPr>
              <a:cxnSpLocks/>
              <a:stCxn id="12" idx="3"/>
              <a:endCxn id="15" idx="1"/>
            </p:cNvCxnSpPr>
            <p:nvPr/>
          </p:nvCxnSpPr>
          <p:spPr>
            <a:xfrm>
              <a:off x="7596516" y="3363889"/>
              <a:ext cx="973303" cy="12077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E035711-62F0-B5DB-F1E9-401200183563}"/>
                </a:ext>
              </a:extLst>
            </p:cNvPr>
            <p:cNvCxnSpPr>
              <a:cxnSpLocks/>
              <a:stCxn id="12" idx="3"/>
              <a:endCxn id="16" idx="1"/>
            </p:cNvCxnSpPr>
            <p:nvPr/>
          </p:nvCxnSpPr>
          <p:spPr>
            <a:xfrm>
              <a:off x="7596516" y="3363889"/>
              <a:ext cx="973303" cy="19218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2EBCA4C-D686-FDD9-92A8-8A23117D0F53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>
              <a:off x="5887334" y="740229"/>
              <a:ext cx="663" cy="39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3C2B167-3BF1-9F66-FEDE-DF1AA278D391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5887997" y="1862470"/>
              <a:ext cx="0" cy="377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CD481B-DB44-F0DD-1CD6-F60A5A29E865}"/>
                </a:ext>
              </a:extLst>
            </p:cNvPr>
            <p:cNvCxnSpPr>
              <a:cxnSpLocks/>
              <a:stCxn id="6" idx="2"/>
              <a:endCxn id="12" idx="0"/>
            </p:cNvCxnSpPr>
            <p:nvPr/>
          </p:nvCxnSpPr>
          <p:spPr>
            <a:xfrm flipH="1">
              <a:off x="5879359" y="2717844"/>
              <a:ext cx="8638" cy="377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E564AB3-3BDA-FE5F-DC14-8EF8E07EA250}"/>
                </a:ext>
              </a:extLst>
            </p:cNvPr>
            <p:cNvCxnSpPr>
              <a:stCxn id="12" idx="2"/>
              <a:endCxn id="17" idx="0"/>
            </p:cNvCxnSpPr>
            <p:nvPr/>
          </p:nvCxnSpPr>
          <p:spPr>
            <a:xfrm flipH="1">
              <a:off x="5871383" y="3632362"/>
              <a:ext cx="7975" cy="39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ED0F5F0-EA36-5DFF-F0C0-E1EA52250BE6}"/>
                </a:ext>
              </a:extLst>
            </p:cNvPr>
            <p:cNvCxnSpPr>
              <a:stCxn id="17" idx="2"/>
              <a:endCxn id="18" idx="0"/>
            </p:cNvCxnSpPr>
            <p:nvPr/>
          </p:nvCxnSpPr>
          <p:spPr>
            <a:xfrm>
              <a:off x="5871383" y="4538105"/>
              <a:ext cx="0" cy="39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E71578C-785C-CA62-E742-2EC31402450B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>
              <a:off x="5871383" y="5443848"/>
              <a:ext cx="0" cy="472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59D3AF9-C7AB-D5B2-B2A3-2C037586CC57}"/>
              </a:ext>
            </a:extLst>
          </p:cNvPr>
          <p:cNvSpPr/>
          <p:nvPr/>
        </p:nvSpPr>
        <p:spPr>
          <a:xfrm>
            <a:off x="9272390" y="2762879"/>
            <a:ext cx="2075668" cy="3989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21792">
              <a:spcAft>
                <a:spcPts val="600"/>
              </a:spcAft>
            </a:pPr>
            <a:r>
              <a:rPr lang="en-US" sz="1224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RestNet50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EA2D142-2531-29DD-1F7A-F68F828C5B7D}"/>
              </a:ext>
            </a:extLst>
          </p:cNvPr>
          <p:cNvCxnSpPr>
            <a:cxnSpLocks/>
            <a:stCxn id="12" idx="3"/>
            <a:endCxn id="60" idx="1"/>
          </p:cNvCxnSpPr>
          <p:nvPr/>
        </p:nvCxnSpPr>
        <p:spPr>
          <a:xfrm flipV="1">
            <a:off x="8549932" y="2962366"/>
            <a:ext cx="722458" cy="755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123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AB858-B2FF-BD86-9DF3-D32FC24BC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063255"/>
            <a:ext cx="3575304" cy="4807541"/>
          </a:xfrm>
        </p:spPr>
        <p:txBody>
          <a:bodyPr>
            <a:normAutofit/>
          </a:bodyPr>
          <a:lstStyle/>
          <a:p>
            <a:r>
              <a:rPr lang="en-US" sz="4700"/>
              <a:t>Data Preprocessing</a:t>
            </a:r>
            <a:endParaRPr lang="en-IN" sz="47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3022EF-4E43-4298-8E3D-DA5EF0617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170A62-F2AA-6335-4A41-967B923644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1939113"/>
              </p:ext>
            </p:extLst>
          </p:nvPr>
        </p:nvGraphicFramePr>
        <p:xfrm>
          <a:off x="5297763" y="972642"/>
          <a:ext cx="6132237" cy="5034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2706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3AE9D3F-224B-A3EF-2723-0BE31FD7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3" y="1063256"/>
            <a:ext cx="3382050" cy="455895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Models Used</a:t>
            </a:r>
            <a:endParaRPr lang="en-IN">
              <a:solidFill>
                <a:schemeClr val="bg1"/>
              </a:solidFill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B96B26CA-9949-4D9C-A2F3-DB3CA283A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6BB624F-9F9B-670F-6B0D-600F1C20EC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684736"/>
              </p:ext>
            </p:extLst>
          </p:nvPr>
        </p:nvGraphicFramePr>
        <p:xfrm>
          <a:off x="5820770" y="1063256"/>
          <a:ext cx="5609230" cy="472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57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F4221-CCF8-653B-3398-9020CAE5B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5"/>
            <a:ext cx="3122148" cy="48075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100" i="1" kern="1200" spc="100" baseline="0">
                <a:latin typeface="+mj-lt"/>
                <a:ea typeface="+mj-ea"/>
                <a:cs typeface="+mj-cs"/>
              </a:rPr>
              <a:t>Model Evaluation &amp; Fine tuning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BB25A96-E96A-4D45-AA98-5275E81FA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33" name="TextBox 5">
            <a:extLst>
              <a:ext uri="{FF2B5EF4-FFF2-40B4-BE49-F238E27FC236}">
                <a16:creationId xmlns:a16="http://schemas.microsoft.com/office/drawing/2014/main" id="{89C9C027-1DB3-A685-8CB3-1993565DC5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686876"/>
              </p:ext>
            </p:extLst>
          </p:nvPr>
        </p:nvGraphicFramePr>
        <p:xfrm>
          <a:off x="5765962" y="972642"/>
          <a:ext cx="5664038" cy="4979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0766315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383</Words>
  <Application>Microsoft Macintosh PowerPoint</Application>
  <PresentationFormat>Widescreen</PresentationFormat>
  <Paragraphs>58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Sitka Banner</vt:lpstr>
      <vt:lpstr>Wingdings</vt:lpstr>
      <vt:lpstr>HeadlinesVTI</vt:lpstr>
      <vt:lpstr>Advanced Facial Recognition and Bias Mitigation</vt:lpstr>
      <vt:lpstr>Introduction</vt:lpstr>
      <vt:lpstr>Problem Statement</vt:lpstr>
      <vt:lpstr>Applications</vt:lpstr>
      <vt:lpstr>Sample of dataset</vt:lpstr>
      <vt:lpstr>Workflow</vt:lpstr>
      <vt:lpstr>Data Preprocessing</vt:lpstr>
      <vt:lpstr>Models Used</vt:lpstr>
      <vt:lpstr>Model Evaluation &amp; Fine tuning</vt:lpstr>
      <vt:lpstr>Results</vt:lpstr>
      <vt:lpstr>PowerPoint Presentation</vt:lpstr>
      <vt:lpstr>Challenges&amp; Future scope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KOMMINENI, SUNIL KUMAR</dc:creator>
  <cp:lastModifiedBy>Saikiran Anugam</cp:lastModifiedBy>
  <cp:revision>7</cp:revision>
  <dcterms:created xsi:type="dcterms:W3CDTF">2024-12-03T20:25:17Z</dcterms:created>
  <dcterms:modified xsi:type="dcterms:W3CDTF">2024-12-04T21:45:55Z</dcterms:modified>
</cp:coreProperties>
</file>